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5"/>
  </p:notesMasterIdLst>
  <p:sldIdLst>
    <p:sldId id="256" r:id="rId4"/>
    <p:sldId id="257" r:id="rId5"/>
    <p:sldId id="260" r:id="rId6"/>
    <p:sldId id="297" r:id="rId7"/>
    <p:sldId id="293" r:id="rId8"/>
    <p:sldId id="294" r:id="rId9"/>
    <p:sldId id="286" r:id="rId10"/>
    <p:sldId id="261" r:id="rId11"/>
    <p:sldId id="262" r:id="rId12"/>
    <p:sldId id="263" r:id="rId13"/>
    <p:sldId id="282" r:id="rId14"/>
    <p:sldId id="276" r:id="rId15"/>
    <p:sldId id="288" r:id="rId16"/>
    <p:sldId id="279" r:id="rId17"/>
    <p:sldId id="277" r:id="rId18"/>
    <p:sldId id="287" r:id="rId19"/>
    <p:sldId id="265" r:id="rId20"/>
    <p:sldId id="290" r:id="rId21"/>
    <p:sldId id="271" r:id="rId22"/>
    <p:sldId id="296" r:id="rId23"/>
    <p:sldId id="285" r:id="rId24"/>
  </p:sldIdLst>
  <p:sldSz cx="9144000" cy="6858000" type="screen4x3"/>
  <p:notesSz cx="6805613" cy="9944100"/>
  <p:defaultTextStyle>
    <a:defPPr>
      <a:defRPr lang="en-US"/>
    </a:defPPr>
    <a:lvl1pPr marL="0" algn="l" defTabSz="78162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90815" algn="l" defTabSz="78162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81629" algn="l" defTabSz="78162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72444" algn="l" defTabSz="78162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63258" algn="l" defTabSz="78162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54073" algn="l" defTabSz="78162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44887" algn="l" defTabSz="78162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35702" algn="l" defTabSz="78162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26516" algn="l" defTabSz="781629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5">
          <p15:clr>
            <a:srgbClr val="A4A3A4"/>
          </p15:clr>
        </p15:guide>
        <p15:guide id="2" pos="24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62"/>
    <a:srgbClr val="730A43"/>
    <a:srgbClr val="A8AAFF"/>
    <a:srgbClr val="A2A5FF"/>
    <a:srgbClr val="8CACD3"/>
    <a:srgbClr val="A98ABC"/>
    <a:srgbClr val="97BC7D"/>
    <a:srgbClr val="D48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57F189-CE57-4D0E-B356-F1ABF2105313}" v="22" dt="2020-04-07T11:01:57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17" autoAdjust="0"/>
    <p:restoredTop sz="94660"/>
  </p:normalViewPr>
  <p:slideViewPr>
    <p:cSldViewPr>
      <p:cViewPr varScale="1">
        <p:scale>
          <a:sx n="82" d="100"/>
          <a:sy n="82" d="100"/>
        </p:scale>
        <p:origin x="1166" y="72"/>
      </p:cViewPr>
      <p:guideLst>
        <p:guide orient="horz" pos="1845"/>
        <p:guide pos="246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BE66A-44FA-4456-8F69-B15C70E0CDAB}" type="datetimeFigureOut">
              <a:rPr lang="de-AT" smtClean="0"/>
              <a:t>07.04.2020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887E-DCBA-4BF6-A57B-2890F2B26FF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3511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1887E-DCBA-4BF6-A57B-2890F2B26FF6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641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1887E-DCBA-4BF6-A57B-2890F2B26FF6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739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1887E-DCBA-4BF6-A57B-2890F2B26FF6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996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519" y="1819940"/>
            <a:ext cx="6647219" cy="125578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038" y="3319831"/>
            <a:ext cx="5474181" cy="14971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90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1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72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63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54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44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35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26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9687" y="234613"/>
            <a:ext cx="1759558" cy="49987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1013" y="234613"/>
            <a:ext cx="5148337" cy="4998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519" y="1819940"/>
            <a:ext cx="6647219" cy="125578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038" y="3319831"/>
            <a:ext cx="5474181" cy="149717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90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81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72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63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54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44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35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26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DB86C-CFF4-46F1-8A28-18852DC5C20B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A4F47-F720-4E58-B9B7-04073C9F20C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15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6E06C-DEEE-465C-8C72-AEB5357E270E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599F7-99AC-4C2F-A8A2-53940D489F44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41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747" y="3764645"/>
            <a:ext cx="6647219" cy="1163568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747" y="2483093"/>
            <a:ext cx="6647219" cy="1281552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908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816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724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632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540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448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3570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265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9FAAE-5327-4F21-9AFA-D0270083D5F1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47A1B-B50E-437F-AF76-6F9EA624856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6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013" y="1366990"/>
            <a:ext cx="3453947" cy="386635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298" y="1366990"/>
            <a:ext cx="3453947" cy="386635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472CB-C9DF-43DE-9E74-245CADC235E7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6888A-C060-4674-9B09-F948D94FA66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4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013" y="1311388"/>
            <a:ext cx="3455305" cy="546524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0815" indent="0">
              <a:buNone/>
              <a:defRPr sz="1700" b="1"/>
            </a:lvl2pPr>
            <a:lvl3pPr marL="781629" indent="0">
              <a:buNone/>
              <a:defRPr sz="1500" b="1"/>
            </a:lvl3pPr>
            <a:lvl4pPr marL="1172444" indent="0">
              <a:buNone/>
              <a:defRPr sz="1400" b="1"/>
            </a:lvl4pPr>
            <a:lvl5pPr marL="1563258" indent="0">
              <a:buNone/>
              <a:defRPr sz="1400" b="1"/>
            </a:lvl5pPr>
            <a:lvl6pPr marL="1954073" indent="0">
              <a:buNone/>
              <a:defRPr sz="1400" b="1"/>
            </a:lvl6pPr>
            <a:lvl7pPr marL="2344887" indent="0">
              <a:buNone/>
              <a:defRPr sz="1400" b="1"/>
            </a:lvl7pPr>
            <a:lvl8pPr marL="2735702" indent="0">
              <a:buNone/>
              <a:defRPr sz="1400" b="1"/>
            </a:lvl8pPr>
            <a:lvl9pPr marL="3126516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1013" y="1857912"/>
            <a:ext cx="3455305" cy="3375433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72583" y="1311388"/>
            <a:ext cx="3456663" cy="546524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0815" indent="0">
              <a:buNone/>
              <a:defRPr sz="1700" b="1"/>
            </a:lvl2pPr>
            <a:lvl3pPr marL="781629" indent="0">
              <a:buNone/>
              <a:defRPr sz="1500" b="1"/>
            </a:lvl3pPr>
            <a:lvl4pPr marL="1172444" indent="0">
              <a:buNone/>
              <a:defRPr sz="1400" b="1"/>
            </a:lvl4pPr>
            <a:lvl5pPr marL="1563258" indent="0">
              <a:buNone/>
              <a:defRPr sz="1400" b="1"/>
            </a:lvl5pPr>
            <a:lvl6pPr marL="1954073" indent="0">
              <a:buNone/>
              <a:defRPr sz="1400" b="1"/>
            </a:lvl6pPr>
            <a:lvl7pPr marL="2344887" indent="0">
              <a:buNone/>
              <a:defRPr sz="1400" b="1"/>
            </a:lvl7pPr>
            <a:lvl8pPr marL="2735702" indent="0">
              <a:buNone/>
              <a:defRPr sz="1400" b="1"/>
            </a:lvl8pPr>
            <a:lvl9pPr marL="3126516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72583" y="1857912"/>
            <a:ext cx="3456663" cy="3375433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4BED3-354D-4A9E-9AF2-822ADC18BE10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E2BF36-BF47-4813-8134-59440A5A043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56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D614FC-98AE-43ED-8C32-D15317F2012A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11BBF9-CBE8-436A-8721-EF101761A2E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60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09189-2007-43A6-B59B-A1670EE7842C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7327F-0CBB-43A6-88E8-18E22B723B8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9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13" y="233256"/>
            <a:ext cx="2572811" cy="99269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7504" y="233257"/>
            <a:ext cx="4371741" cy="500008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1013" y="1225951"/>
            <a:ext cx="2572811" cy="4007394"/>
          </a:xfrm>
        </p:spPr>
        <p:txBody>
          <a:bodyPr/>
          <a:lstStyle>
            <a:lvl1pPr marL="0" indent="0">
              <a:buNone/>
              <a:defRPr sz="1200"/>
            </a:lvl1pPr>
            <a:lvl2pPr marL="390815" indent="0">
              <a:buNone/>
              <a:defRPr sz="1000"/>
            </a:lvl2pPr>
            <a:lvl3pPr marL="781629" indent="0">
              <a:buNone/>
              <a:defRPr sz="900"/>
            </a:lvl3pPr>
            <a:lvl4pPr marL="1172444" indent="0">
              <a:buNone/>
              <a:defRPr sz="800"/>
            </a:lvl4pPr>
            <a:lvl5pPr marL="1563258" indent="0">
              <a:buNone/>
              <a:defRPr sz="800"/>
            </a:lvl5pPr>
            <a:lvl6pPr marL="1954073" indent="0">
              <a:buNone/>
              <a:defRPr sz="800"/>
            </a:lvl6pPr>
            <a:lvl7pPr marL="2344887" indent="0">
              <a:buNone/>
              <a:defRPr sz="800"/>
            </a:lvl7pPr>
            <a:lvl8pPr marL="2735702" indent="0">
              <a:buNone/>
              <a:defRPr sz="800"/>
            </a:lvl8pPr>
            <a:lvl9pPr marL="3126516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5CC76-2957-4F48-BAF2-FCF2BC5CDBB1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69C9A-73B5-4DCD-A014-4E47B3869C0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9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825" y="4100967"/>
            <a:ext cx="4692155" cy="484142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32825" y="523470"/>
            <a:ext cx="4692155" cy="3515115"/>
          </a:xfrm>
        </p:spPr>
        <p:txBody>
          <a:bodyPr rtlCol="0">
            <a:normAutofit/>
          </a:bodyPr>
          <a:lstStyle>
            <a:lvl1pPr marL="0" indent="0">
              <a:buNone/>
              <a:defRPr sz="2700"/>
            </a:lvl1pPr>
            <a:lvl2pPr marL="390815" indent="0">
              <a:buNone/>
              <a:defRPr sz="2400"/>
            </a:lvl2pPr>
            <a:lvl3pPr marL="781629" indent="0">
              <a:buNone/>
              <a:defRPr sz="2100"/>
            </a:lvl3pPr>
            <a:lvl4pPr marL="1172444" indent="0">
              <a:buNone/>
              <a:defRPr sz="1700"/>
            </a:lvl4pPr>
            <a:lvl5pPr marL="1563258" indent="0">
              <a:buNone/>
              <a:defRPr sz="1700"/>
            </a:lvl5pPr>
            <a:lvl6pPr marL="1954073" indent="0">
              <a:buNone/>
              <a:defRPr sz="1700"/>
            </a:lvl6pPr>
            <a:lvl7pPr marL="2344887" indent="0">
              <a:buNone/>
              <a:defRPr sz="1700"/>
            </a:lvl7pPr>
            <a:lvl8pPr marL="2735702" indent="0">
              <a:buNone/>
              <a:defRPr sz="1700"/>
            </a:lvl8pPr>
            <a:lvl9pPr marL="3126516" indent="0">
              <a:buNone/>
              <a:defRPr sz="1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2825" y="4585109"/>
            <a:ext cx="4692155" cy="687563"/>
          </a:xfrm>
        </p:spPr>
        <p:txBody>
          <a:bodyPr/>
          <a:lstStyle>
            <a:lvl1pPr marL="0" indent="0">
              <a:buNone/>
              <a:defRPr sz="1200"/>
            </a:lvl1pPr>
            <a:lvl2pPr marL="390815" indent="0">
              <a:buNone/>
              <a:defRPr sz="1000"/>
            </a:lvl2pPr>
            <a:lvl3pPr marL="781629" indent="0">
              <a:buNone/>
              <a:defRPr sz="900"/>
            </a:lvl3pPr>
            <a:lvl4pPr marL="1172444" indent="0">
              <a:buNone/>
              <a:defRPr sz="800"/>
            </a:lvl4pPr>
            <a:lvl5pPr marL="1563258" indent="0">
              <a:buNone/>
              <a:defRPr sz="800"/>
            </a:lvl5pPr>
            <a:lvl6pPr marL="1954073" indent="0">
              <a:buNone/>
              <a:defRPr sz="800"/>
            </a:lvl6pPr>
            <a:lvl7pPr marL="2344887" indent="0">
              <a:buNone/>
              <a:defRPr sz="800"/>
            </a:lvl7pPr>
            <a:lvl8pPr marL="2735702" indent="0">
              <a:buNone/>
              <a:defRPr sz="800"/>
            </a:lvl8pPr>
            <a:lvl9pPr marL="3126516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0D6E3-237F-432A-8CAC-ED24BAD3AEAA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3AA3D-D6DD-4DC0-9B6B-A08D0BDF064D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944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0C471C-D54B-4A7E-8687-5CE3BA903756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11F0E-3E24-40EA-8153-C7671344BB2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572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9687" y="234613"/>
            <a:ext cx="1759558" cy="49987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1013" y="234613"/>
            <a:ext cx="5148337" cy="4998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DDEA8-8C30-43A0-8371-7D5CEA5DE1B7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8791E-00BE-4AAE-9E8C-B92324E1C373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520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>
            <a:spLocks noGrp="1"/>
          </p:cNvSpPr>
          <p:nvPr>
            <p:ph type="title"/>
          </p:nvPr>
        </p:nvSpPr>
        <p:spPr>
          <a:xfrm>
            <a:off x="586518" y="1819940"/>
            <a:ext cx="6647221" cy="1255787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173037" y="3319831"/>
            <a:ext cx="5474182" cy="149717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90815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781628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172444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563257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84077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text"/>
          <p:cNvSpPr txBox="1">
            <a:spLocks noGrp="1"/>
          </p:cNvSpPr>
          <p:nvPr>
            <p:ph type="title"/>
          </p:nvPr>
        </p:nvSpPr>
        <p:spPr>
          <a:xfrm>
            <a:off x="391013" y="234613"/>
            <a:ext cx="7038232" cy="97642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1" name="Textebene 1…"/>
          <p:cNvSpPr txBox="1">
            <a:spLocks noGrp="1"/>
          </p:cNvSpPr>
          <p:nvPr>
            <p:ph type="body" idx="1"/>
          </p:nvPr>
        </p:nvSpPr>
        <p:spPr>
          <a:xfrm>
            <a:off x="391013" y="1366990"/>
            <a:ext cx="7038232" cy="386635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808400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text"/>
          <p:cNvSpPr txBox="1">
            <a:spLocks noGrp="1"/>
          </p:cNvSpPr>
          <p:nvPr>
            <p:ph type="title"/>
          </p:nvPr>
        </p:nvSpPr>
        <p:spPr>
          <a:xfrm>
            <a:off x="617746" y="3764645"/>
            <a:ext cx="6647221" cy="1163569"/>
          </a:xfrm>
          <a:prstGeom prst="rect">
            <a:avLst/>
          </a:prstGeo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t>Titeltext</a:t>
            </a:r>
          </a:p>
        </p:txBody>
      </p:sp>
      <p:sp>
        <p:nvSpPr>
          <p:cNvPr id="30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617746" y="2483093"/>
            <a:ext cx="6647221" cy="128155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1pPr>
            <a:lvl2pPr marL="0" indent="390815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2pPr>
            <a:lvl3pPr marL="0" indent="781628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3pPr>
            <a:lvl4pPr marL="0" indent="1172444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4pPr>
            <a:lvl5pPr marL="0" indent="1563257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677812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eltext"/>
          <p:cNvSpPr txBox="1">
            <a:spLocks noGrp="1"/>
          </p:cNvSpPr>
          <p:nvPr>
            <p:ph type="title"/>
          </p:nvPr>
        </p:nvSpPr>
        <p:spPr>
          <a:xfrm>
            <a:off x="391013" y="234613"/>
            <a:ext cx="7038232" cy="97642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9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91013" y="1366990"/>
            <a:ext cx="3453947" cy="3866356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/>
            </a:lvl1pPr>
            <a:lvl2pPr marL="669968" indent="-279153">
              <a:spcBef>
                <a:spcPts val="500"/>
              </a:spcBef>
              <a:defRPr sz="2400"/>
            </a:lvl2pPr>
            <a:lvl3pPr marL="1057497" indent="-275868">
              <a:spcBef>
                <a:spcPts val="500"/>
              </a:spcBef>
              <a:defRPr sz="2400"/>
            </a:lvl3pPr>
            <a:lvl4pPr marL="1485095" indent="-312651">
              <a:spcBef>
                <a:spcPts val="500"/>
              </a:spcBef>
              <a:defRPr sz="2400"/>
            </a:lvl4pPr>
            <a:lvl5pPr marL="1875910" indent="-312651">
              <a:spcBef>
                <a:spcPts val="500"/>
              </a:spcBef>
              <a:defRPr sz="2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20675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eltext"/>
          <p:cNvSpPr txBox="1">
            <a:spLocks noGrp="1"/>
          </p:cNvSpPr>
          <p:nvPr>
            <p:ph type="title"/>
          </p:nvPr>
        </p:nvSpPr>
        <p:spPr>
          <a:xfrm>
            <a:off x="391013" y="234613"/>
            <a:ext cx="7038232" cy="97642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8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1013" y="1311387"/>
            <a:ext cx="3455305" cy="54652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100" b="1"/>
            </a:lvl1pPr>
            <a:lvl2pPr marL="0" indent="390815">
              <a:spcBef>
                <a:spcPts val="500"/>
              </a:spcBef>
              <a:buSzTx/>
              <a:buFontTx/>
              <a:buNone/>
              <a:defRPr sz="2100" b="1"/>
            </a:lvl2pPr>
            <a:lvl3pPr marL="0" indent="781628">
              <a:spcBef>
                <a:spcPts val="500"/>
              </a:spcBef>
              <a:buSzTx/>
              <a:buFontTx/>
              <a:buNone/>
              <a:defRPr sz="2100" b="1"/>
            </a:lvl3pPr>
            <a:lvl4pPr marL="0" indent="1172444">
              <a:spcBef>
                <a:spcPts val="500"/>
              </a:spcBef>
              <a:buSzTx/>
              <a:buFontTx/>
              <a:buNone/>
              <a:defRPr sz="2100" b="1"/>
            </a:lvl4pPr>
            <a:lvl5pPr marL="0" indent="1563257">
              <a:spcBef>
                <a:spcPts val="500"/>
              </a:spcBef>
              <a:buSzTx/>
              <a:buFontTx/>
              <a:buNone/>
              <a:defRPr sz="2100" b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72583" y="1311387"/>
            <a:ext cx="3456664" cy="546525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100" b="1"/>
            </a:pPr>
            <a:endParaRPr/>
          </a:p>
        </p:txBody>
      </p:sp>
      <p:sp>
        <p:nvSpPr>
          <p:cNvPr id="5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762722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eltext"/>
          <p:cNvSpPr txBox="1">
            <a:spLocks noGrp="1"/>
          </p:cNvSpPr>
          <p:nvPr>
            <p:ph type="title"/>
          </p:nvPr>
        </p:nvSpPr>
        <p:spPr>
          <a:xfrm>
            <a:off x="391013" y="234613"/>
            <a:ext cx="7038232" cy="97642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002812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eltext"/>
          <p:cNvSpPr txBox="1">
            <a:spLocks noGrp="1"/>
          </p:cNvSpPr>
          <p:nvPr>
            <p:ph type="title"/>
          </p:nvPr>
        </p:nvSpPr>
        <p:spPr>
          <a:xfrm>
            <a:off x="391013" y="233255"/>
            <a:ext cx="2572811" cy="992695"/>
          </a:xfrm>
          <a:prstGeom prst="rect">
            <a:avLst/>
          </a:prstGeom>
        </p:spPr>
        <p:txBody>
          <a:bodyPr anchor="b"/>
          <a:lstStyle>
            <a:lvl1pPr algn="l">
              <a:defRPr sz="1700" b="1"/>
            </a:lvl1pPr>
          </a:lstStyle>
          <a:p>
            <a:r>
              <a:t>Titeltext</a:t>
            </a:r>
          </a:p>
        </p:txBody>
      </p:sp>
      <p:sp>
        <p:nvSpPr>
          <p:cNvPr id="73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057504" y="233257"/>
            <a:ext cx="4371741" cy="5000088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1013" y="1225950"/>
            <a:ext cx="2572811" cy="400739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00"/>
              </a:spcBef>
              <a:buSzTx/>
              <a:buFontTx/>
              <a:buNone/>
              <a:defRPr sz="1200"/>
            </a:pPr>
            <a:endParaRPr/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867279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747" y="3764645"/>
            <a:ext cx="6647219" cy="1163568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747" y="2483093"/>
            <a:ext cx="6647219" cy="1281552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908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816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724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632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540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448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3570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265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eltext"/>
          <p:cNvSpPr txBox="1">
            <a:spLocks noGrp="1"/>
          </p:cNvSpPr>
          <p:nvPr>
            <p:ph type="title"/>
          </p:nvPr>
        </p:nvSpPr>
        <p:spPr>
          <a:xfrm>
            <a:off x="1532825" y="4100967"/>
            <a:ext cx="4692156" cy="484143"/>
          </a:xfrm>
          <a:prstGeom prst="rect">
            <a:avLst/>
          </a:prstGeom>
        </p:spPr>
        <p:txBody>
          <a:bodyPr anchor="b"/>
          <a:lstStyle>
            <a:lvl1pPr algn="l">
              <a:defRPr sz="1700" b="1"/>
            </a:lvl1pPr>
          </a:lstStyle>
          <a:p>
            <a:r>
              <a:t>Titeltext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532825" y="523469"/>
            <a:ext cx="4692156" cy="35151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532825" y="4585108"/>
            <a:ext cx="4692156" cy="6875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  <a:lvl2pPr marL="0" indent="390815">
              <a:spcBef>
                <a:spcPts val="200"/>
              </a:spcBef>
              <a:buSzTx/>
              <a:buFontTx/>
              <a:buNone/>
              <a:defRPr sz="1200"/>
            </a:lvl2pPr>
            <a:lvl3pPr marL="0" indent="781628">
              <a:spcBef>
                <a:spcPts val="200"/>
              </a:spcBef>
              <a:buSzTx/>
              <a:buFontTx/>
              <a:buNone/>
              <a:defRPr sz="1200"/>
            </a:lvl3pPr>
            <a:lvl4pPr marL="0" indent="1172444">
              <a:spcBef>
                <a:spcPts val="200"/>
              </a:spcBef>
              <a:buSzTx/>
              <a:buFontTx/>
              <a:buNone/>
              <a:defRPr sz="1200"/>
            </a:lvl4pPr>
            <a:lvl5pPr marL="0" indent="1563257">
              <a:spcBef>
                <a:spcPts val="200"/>
              </a:spcBef>
              <a:buSzTx/>
              <a:buFontTx/>
              <a:buNone/>
              <a:defRPr sz="1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69130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eltext"/>
          <p:cNvSpPr txBox="1">
            <a:spLocks noGrp="1"/>
          </p:cNvSpPr>
          <p:nvPr>
            <p:ph type="title"/>
          </p:nvPr>
        </p:nvSpPr>
        <p:spPr>
          <a:xfrm>
            <a:off x="391013" y="234613"/>
            <a:ext cx="7038232" cy="97642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93" name="Textebene 1…"/>
          <p:cNvSpPr txBox="1">
            <a:spLocks noGrp="1"/>
          </p:cNvSpPr>
          <p:nvPr>
            <p:ph type="body" idx="1"/>
          </p:nvPr>
        </p:nvSpPr>
        <p:spPr>
          <a:xfrm>
            <a:off x="391013" y="1366990"/>
            <a:ext cx="7038232" cy="3866356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6772460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eltext"/>
          <p:cNvSpPr txBox="1">
            <a:spLocks noGrp="1"/>
          </p:cNvSpPr>
          <p:nvPr>
            <p:ph type="title"/>
          </p:nvPr>
        </p:nvSpPr>
        <p:spPr>
          <a:xfrm>
            <a:off x="5669686" y="234613"/>
            <a:ext cx="1759559" cy="4998733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02" name="Textebene 1…"/>
          <p:cNvSpPr txBox="1">
            <a:spLocks noGrp="1"/>
          </p:cNvSpPr>
          <p:nvPr>
            <p:ph type="body" idx="1"/>
          </p:nvPr>
        </p:nvSpPr>
        <p:spPr>
          <a:xfrm>
            <a:off x="391013" y="234613"/>
            <a:ext cx="5148337" cy="4998733"/>
          </a:xfrm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93762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eltext"/>
          <p:cNvSpPr txBox="1">
            <a:spLocks noGrp="1"/>
          </p:cNvSpPr>
          <p:nvPr>
            <p:ph type="title"/>
          </p:nvPr>
        </p:nvSpPr>
        <p:spPr>
          <a:xfrm>
            <a:off x="586518" y="1819940"/>
            <a:ext cx="6647221" cy="1255787"/>
          </a:xfrm>
          <a:prstGeom prst="rect">
            <a:avLst/>
          </a:prstGeom>
        </p:spPr>
        <p:txBody>
          <a:bodyPr/>
          <a:lstStyle>
            <a:lvl1pPr defTabSz="781050"/>
          </a:lstStyle>
          <a:p>
            <a:r>
              <a:t>Titeltext</a:t>
            </a:r>
          </a:p>
        </p:txBody>
      </p:sp>
      <p:sp>
        <p:nvSpPr>
          <p:cNvPr id="11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173037" y="3319831"/>
            <a:ext cx="5474182" cy="1497179"/>
          </a:xfrm>
          <a:prstGeom prst="rect">
            <a:avLst/>
          </a:prstGeom>
        </p:spPr>
        <p:txBody>
          <a:bodyPr/>
          <a:lstStyle>
            <a:lvl1pPr marL="0" indent="0" algn="ctr" defTabSz="781050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390815" algn="ctr" defTabSz="781050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781628" algn="ctr" defTabSz="781050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172444" algn="ctr" defTabSz="781050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563257" algn="ctr" defTabSz="781050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436" y="5476688"/>
            <a:ext cx="224065" cy="2178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95700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eltext"/>
          <p:cNvSpPr txBox="1">
            <a:spLocks noGrp="1"/>
          </p:cNvSpPr>
          <p:nvPr>
            <p:ph type="title"/>
          </p:nvPr>
        </p:nvSpPr>
        <p:spPr>
          <a:xfrm>
            <a:off x="390525" y="234950"/>
            <a:ext cx="7038975" cy="976313"/>
          </a:xfrm>
          <a:prstGeom prst="rect">
            <a:avLst/>
          </a:prstGeom>
        </p:spPr>
        <p:txBody>
          <a:bodyPr/>
          <a:lstStyle>
            <a:lvl1pPr defTabSz="781050"/>
          </a:lstStyle>
          <a:p>
            <a:r>
              <a:t>Titeltext</a:t>
            </a:r>
          </a:p>
        </p:txBody>
      </p:sp>
      <p:sp>
        <p:nvSpPr>
          <p:cNvPr id="120" name="Textebene 1…"/>
          <p:cNvSpPr txBox="1">
            <a:spLocks noGrp="1"/>
          </p:cNvSpPr>
          <p:nvPr>
            <p:ph type="body" idx="1"/>
          </p:nvPr>
        </p:nvSpPr>
        <p:spPr>
          <a:xfrm>
            <a:off x="390525" y="1366837"/>
            <a:ext cx="7038975" cy="3867151"/>
          </a:xfrm>
          <a:prstGeom prst="rect">
            <a:avLst/>
          </a:prstGeom>
        </p:spPr>
        <p:txBody>
          <a:bodyPr/>
          <a:lstStyle>
            <a:lvl1pPr marL="292100" indent="-292100" defTabSz="781050"/>
            <a:lvl2pPr marL="665361" indent="-273249" defTabSz="781050"/>
            <a:lvl3pPr marL="1032102" indent="-251052" defTabSz="781050"/>
            <a:lvl4pPr marL="1481698" indent="-310123" defTabSz="781050"/>
            <a:lvl5pPr marL="1872223" indent="-310123" defTabSz="781050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1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436" y="5476688"/>
            <a:ext cx="224065" cy="2178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0265173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eltext"/>
          <p:cNvSpPr txBox="1">
            <a:spLocks noGrp="1"/>
          </p:cNvSpPr>
          <p:nvPr>
            <p:ph type="title"/>
          </p:nvPr>
        </p:nvSpPr>
        <p:spPr>
          <a:xfrm>
            <a:off x="617746" y="3764645"/>
            <a:ext cx="6647221" cy="1163569"/>
          </a:xfrm>
          <a:prstGeom prst="rect">
            <a:avLst/>
          </a:prstGeom>
        </p:spPr>
        <p:txBody>
          <a:bodyPr anchor="t"/>
          <a:lstStyle>
            <a:lvl1pPr algn="l" defTabSz="781050">
              <a:defRPr sz="3400" b="1" cap="all"/>
            </a:lvl1pPr>
          </a:lstStyle>
          <a:p>
            <a:r>
              <a:t>Titeltext</a:t>
            </a:r>
          </a:p>
        </p:txBody>
      </p:sp>
      <p:sp>
        <p:nvSpPr>
          <p:cNvPr id="129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617746" y="2483093"/>
            <a:ext cx="6647221" cy="1281553"/>
          </a:xfrm>
          <a:prstGeom prst="rect">
            <a:avLst/>
          </a:prstGeom>
        </p:spPr>
        <p:txBody>
          <a:bodyPr anchor="b"/>
          <a:lstStyle>
            <a:lvl1pPr marL="0" indent="0" defTabSz="781050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1pPr>
            <a:lvl2pPr marL="0" indent="390815" defTabSz="781050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2pPr>
            <a:lvl3pPr marL="0" indent="781628" defTabSz="781050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3pPr>
            <a:lvl4pPr marL="0" indent="1172444" defTabSz="781050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4pPr>
            <a:lvl5pPr marL="0" indent="1563257" defTabSz="781050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436" y="5476688"/>
            <a:ext cx="224065" cy="2178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064666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eltext"/>
          <p:cNvSpPr txBox="1">
            <a:spLocks noGrp="1"/>
          </p:cNvSpPr>
          <p:nvPr>
            <p:ph type="title"/>
          </p:nvPr>
        </p:nvSpPr>
        <p:spPr>
          <a:xfrm>
            <a:off x="390525" y="234950"/>
            <a:ext cx="7038975" cy="976313"/>
          </a:xfrm>
          <a:prstGeom prst="rect">
            <a:avLst/>
          </a:prstGeom>
        </p:spPr>
        <p:txBody>
          <a:bodyPr/>
          <a:lstStyle>
            <a:lvl1pPr defTabSz="781050"/>
          </a:lstStyle>
          <a:p>
            <a:r>
              <a:t>Titeltext</a:t>
            </a:r>
          </a:p>
        </p:txBody>
      </p:sp>
      <p:sp>
        <p:nvSpPr>
          <p:cNvPr id="138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91013" y="1366990"/>
            <a:ext cx="3453947" cy="3866356"/>
          </a:xfrm>
          <a:prstGeom prst="rect">
            <a:avLst/>
          </a:prstGeom>
        </p:spPr>
        <p:txBody>
          <a:bodyPr/>
          <a:lstStyle>
            <a:lvl1pPr marL="292100" indent="-292100" defTabSz="781050">
              <a:spcBef>
                <a:spcPts val="500"/>
              </a:spcBef>
              <a:defRPr sz="2400"/>
            </a:lvl1pPr>
            <a:lvl2pPr marL="669698" indent="-277586" defTabSz="781050">
              <a:spcBef>
                <a:spcPts val="500"/>
              </a:spcBef>
              <a:defRPr sz="2400"/>
            </a:lvl2pPr>
            <a:lvl3pPr marL="1056715" indent="-275665" defTabSz="781050">
              <a:spcBef>
                <a:spcPts val="500"/>
              </a:spcBef>
              <a:defRPr sz="2400"/>
            </a:lvl3pPr>
            <a:lvl4pPr marL="1483995" indent="-312420" defTabSz="781050">
              <a:spcBef>
                <a:spcPts val="500"/>
              </a:spcBef>
              <a:defRPr sz="2400"/>
            </a:lvl4pPr>
            <a:lvl5pPr marL="1874520" indent="-312420" defTabSz="781050">
              <a:spcBef>
                <a:spcPts val="500"/>
              </a:spcBef>
              <a:defRPr sz="2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436" y="5476688"/>
            <a:ext cx="224065" cy="2178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928241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text"/>
          <p:cNvSpPr txBox="1">
            <a:spLocks noGrp="1"/>
          </p:cNvSpPr>
          <p:nvPr>
            <p:ph type="title"/>
          </p:nvPr>
        </p:nvSpPr>
        <p:spPr>
          <a:xfrm>
            <a:off x="390525" y="234950"/>
            <a:ext cx="7038975" cy="976313"/>
          </a:xfrm>
          <a:prstGeom prst="rect">
            <a:avLst/>
          </a:prstGeom>
        </p:spPr>
        <p:txBody>
          <a:bodyPr/>
          <a:lstStyle>
            <a:lvl1pPr defTabSz="781050"/>
          </a:lstStyle>
          <a:p>
            <a:r>
              <a:t>Titeltext</a:t>
            </a:r>
          </a:p>
        </p:txBody>
      </p:sp>
      <p:sp>
        <p:nvSpPr>
          <p:cNvPr id="14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1013" y="1311387"/>
            <a:ext cx="3455305" cy="546525"/>
          </a:xfrm>
          <a:prstGeom prst="rect">
            <a:avLst/>
          </a:prstGeom>
        </p:spPr>
        <p:txBody>
          <a:bodyPr anchor="b"/>
          <a:lstStyle>
            <a:lvl1pPr marL="0" indent="0" defTabSz="781050">
              <a:spcBef>
                <a:spcPts val="500"/>
              </a:spcBef>
              <a:buSzTx/>
              <a:buFontTx/>
              <a:buNone/>
              <a:defRPr sz="2100" b="1"/>
            </a:lvl1pPr>
            <a:lvl2pPr marL="0" indent="390815" defTabSz="781050">
              <a:spcBef>
                <a:spcPts val="500"/>
              </a:spcBef>
              <a:buSzTx/>
              <a:buFontTx/>
              <a:buNone/>
              <a:defRPr sz="2100" b="1"/>
            </a:lvl2pPr>
            <a:lvl3pPr marL="0" indent="781628" defTabSz="781050">
              <a:spcBef>
                <a:spcPts val="500"/>
              </a:spcBef>
              <a:buSzTx/>
              <a:buFontTx/>
              <a:buNone/>
              <a:defRPr sz="2100" b="1"/>
            </a:lvl3pPr>
            <a:lvl4pPr marL="0" indent="1172444" defTabSz="781050">
              <a:spcBef>
                <a:spcPts val="500"/>
              </a:spcBef>
              <a:buSzTx/>
              <a:buFontTx/>
              <a:buNone/>
              <a:defRPr sz="2100" b="1"/>
            </a:lvl4pPr>
            <a:lvl5pPr marL="0" indent="1563257" defTabSz="781050">
              <a:spcBef>
                <a:spcPts val="500"/>
              </a:spcBef>
              <a:buSzTx/>
              <a:buFontTx/>
              <a:buNone/>
              <a:defRPr sz="2100" b="1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972583" y="1311387"/>
            <a:ext cx="3456664" cy="546525"/>
          </a:xfrm>
          <a:prstGeom prst="rect">
            <a:avLst/>
          </a:prstGeom>
        </p:spPr>
        <p:txBody>
          <a:bodyPr anchor="b"/>
          <a:lstStyle/>
          <a:p>
            <a:pPr marL="0" indent="0" defTabSz="781050">
              <a:spcBef>
                <a:spcPts val="500"/>
              </a:spcBef>
              <a:buSzTx/>
              <a:buFontTx/>
              <a:buNone/>
              <a:defRPr sz="2100" b="1"/>
            </a:pPr>
            <a:endParaRPr/>
          </a:p>
        </p:txBody>
      </p:sp>
      <p:sp>
        <p:nvSpPr>
          <p:cNvPr id="14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436" y="5476688"/>
            <a:ext cx="224065" cy="2178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345322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eltext"/>
          <p:cNvSpPr txBox="1">
            <a:spLocks noGrp="1"/>
          </p:cNvSpPr>
          <p:nvPr>
            <p:ph type="title"/>
          </p:nvPr>
        </p:nvSpPr>
        <p:spPr>
          <a:xfrm>
            <a:off x="390525" y="234950"/>
            <a:ext cx="7038975" cy="976313"/>
          </a:xfrm>
          <a:prstGeom prst="rect">
            <a:avLst/>
          </a:prstGeom>
        </p:spPr>
        <p:txBody>
          <a:bodyPr/>
          <a:lstStyle>
            <a:lvl1pPr defTabSz="781050"/>
          </a:lstStyle>
          <a:p>
            <a:r>
              <a:t>Titeltext</a:t>
            </a:r>
          </a:p>
        </p:txBody>
      </p:sp>
      <p:sp>
        <p:nvSpPr>
          <p:cNvPr id="15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436" y="5476688"/>
            <a:ext cx="224065" cy="2178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330305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436" y="5476688"/>
            <a:ext cx="224065" cy="2178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892083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1013" y="1366990"/>
            <a:ext cx="3453947" cy="386635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75298" y="1366990"/>
            <a:ext cx="3453947" cy="386635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eltext"/>
          <p:cNvSpPr txBox="1">
            <a:spLocks noGrp="1"/>
          </p:cNvSpPr>
          <p:nvPr>
            <p:ph type="title"/>
          </p:nvPr>
        </p:nvSpPr>
        <p:spPr>
          <a:xfrm>
            <a:off x="391013" y="233255"/>
            <a:ext cx="2572811" cy="992695"/>
          </a:xfrm>
          <a:prstGeom prst="rect">
            <a:avLst/>
          </a:prstGeom>
        </p:spPr>
        <p:txBody>
          <a:bodyPr anchor="b"/>
          <a:lstStyle>
            <a:lvl1pPr algn="l" defTabSz="781050">
              <a:defRPr sz="1700" b="1"/>
            </a:lvl1pPr>
          </a:lstStyle>
          <a:p>
            <a:r>
              <a:t>Titeltext</a:t>
            </a:r>
          </a:p>
        </p:txBody>
      </p:sp>
      <p:sp>
        <p:nvSpPr>
          <p:cNvPr id="172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057504" y="233257"/>
            <a:ext cx="4371741" cy="5000088"/>
          </a:xfrm>
          <a:prstGeom prst="rect">
            <a:avLst/>
          </a:prstGeom>
        </p:spPr>
        <p:txBody>
          <a:bodyPr/>
          <a:lstStyle>
            <a:lvl1pPr marL="292100" indent="-292100" defTabSz="781050"/>
            <a:lvl2pPr marL="665361" indent="-273249" defTabSz="781050"/>
            <a:lvl3pPr marL="1032102" indent="-251052" defTabSz="781050"/>
            <a:lvl4pPr marL="1481698" indent="-310123" defTabSz="781050"/>
            <a:lvl5pPr marL="1872223" indent="-310123" defTabSz="781050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7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91013" y="1225950"/>
            <a:ext cx="2572811" cy="4007396"/>
          </a:xfrm>
          <a:prstGeom prst="rect">
            <a:avLst/>
          </a:prstGeom>
        </p:spPr>
        <p:txBody>
          <a:bodyPr/>
          <a:lstStyle/>
          <a:p>
            <a:pPr marL="0" indent="0" defTabSz="781050">
              <a:spcBef>
                <a:spcPts val="200"/>
              </a:spcBef>
              <a:buSzTx/>
              <a:buFontTx/>
              <a:buNone/>
              <a:defRPr sz="1200"/>
            </a:pPr>
            <a:endParaRPr/>
          </a:p>
        </p:txBody>
      </p:sp>
      <p:sp>
        <p:nvSpPr>
          <p:cNvPr id="17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436" y="5476688"/>
            <a:ext cx="224065" cy="2178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5225371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eltext"/>
          <p:cNvSpPr txBox="1">
            <a:spLocks noGrp="1"/>
          </p:cNvSpPr>
          <p:nvPr>
            <p:ph type="title"/>
          </p:nvPr>
        </p:nvSpPr>
        <p:spPr>
          <a:xfrm>
            <a:off x="1532825" y="4100967"/>
            <a:ext cx="4692156" cy="484143"/>
          </a:xfrm>
          <a:prstGeom prst="rect">
            <a:avLst/>
          </a:prstGeom>
        </p:spPr>
        <p:txBody>
          <a:bodyPr anchor="b"/>
          <a:lstStyle>
            <a:lvl1pPr algn="l" defTabSz="781050">
              <a:defRPr sz="1700" b="1"/>
            </a:lvl1pPr>
          </a:lstStyle>
          <a:p>
            <a:r>
              <a:t>Titeltext</a:t>
            </a:r>
          </a:p>
        </p:txBody>
      </p:sp>
      <p:sp>
        <p:nvSpPr>
          <p:cNvPr id="182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532825" y="523469"/>
            <a:ext cx="4692156" cy="35151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3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532825" y="4585108"/>
            <a:ext cx="4692156" cy="687564"/>
          </a:xfrm>
          <a:prstGeom prst="rect">
            <a:avLst/>
          </a:prstGeom>
        </p:spPr>
        <p:txBody>
          <a:bodyPr/>
          <a:lstStyle>
            <a:lvl1pPr marL="0" indent="0" defTabSz="781050">
              <a:spcBef>
                <a:spcPts val="200"/>
              </a:spcBef>
              <a:buSzTx/>
              <a:buFontTx/>
              <a:buNone/>
              <a:defRPr sz="1200"/>
            </a:lvl1pPr>
            <a:lvl2pPr marL="0" indent="390815" defTabSz="781050">
              <a:spcBef>
                <a:spcPts val="200"/>
              </a:spcBef>
              <a:buSzTx/>
              <a:buFontTx/>
              <a:buNone/>
              <a:defRPr sz="1200"/>
            </a:lvl2pPr>
            <a:lvl3pPr marL="0" indent="781628" defTabSz="781050">
              <a:spcBef>
                <a:spcPts val="200"/>
              </a:spcBef>
              <a:buSzTx/>
              <a:buFontTx/>
              <a:buNone/>
              <a:defRPr sz="1200"/>
            </a:lvl3pPr>
            <a:lvl4pPr marL="0" indent="1172444" defTabSz="781050">
              <a:spcBef>
                <a:spcPts val="200"/>
              </a:spcBef>
              <a:buSzTx/>
              <a:buFontTx/>
              <a:buNone/>
              <a:defRPr sz="1200"/>
            </a:lvl4pPr>
            <a:lvl5pPr marL="0" indent="1563257" defTabSz="781050">
              <a:spcBef>
                <a:spcPts val="200"/>
              </a:spcBef>
              <a:buSzTx/>
              <a:buFontTx/>
              <a:buNone/>
              <a:defRPr sz="1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8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436" y="5476688"/>
            <a:ext cx="224065" cy="2178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871918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eltext"/>
          <p:cNvSpPr txBox="1">
            <a:spLocks noGrp="1"/>
          </p:cNvSpPr>
          <p:nvPr>
            <p:ph type="title"/>
          </p:nvPr>
        </p:nvSpPr>
        <p:spPr>
          <a:xfrm>
            <a:off x="390525" y="234950"/>
            <a:ext cx="7038975" cy="976313"/>
          </a:xfrm>
          <a:prstGeom prst="rect">
            <a:avLst/>
          </a:prstGeom>
        </p:spPr>
        <p:txBody>
          <a:bodyPr/>
          <a:lstStyle>
            <a:lvl1pPr defTabSz="781050"/>
          </a:lstStyle>
          <a:p>
            <a:r>
              <a:t>Titeltext</a:t>
            </a:r>
          </a:p>
        </p:txBody>
      </p:sp>
      <p:sp>
        <p:nvSpPr>
          <p:cNvPr id="192" name="Textebene 1…"/>
          <p:cNvSpPr txBox="1">
            <a:spLocks noGrp="1"/>
          </p:cNvSpPr>
          <p:nvPr>
            <p:ph type="body" idx="1"/>
          </p:nvPr>
        </p:nvSpPr>
        <p:spPr>
          <a:xfrm>
            <a:off x="390525" y="1366837"/>
            <a:ext cx="7038975" cy="3867151"/>
          </a:xfrm>
          <a:prstGeom prst="rect">
            <a:avLst/>
          </a:prstGeom>
        </p:spPr>
        <p:txBody>
          <a:bodyPr/>
          <a:lstStyle>
            <a:lvl1pPr marL="292100" indent="-292100" defTabSz="781050"/>
            <a:lvl2pPr marL="665361" indent="-273249" defTabSz="781050"/>
            <a:lvl3pPr marL="1032102" indent="-251052" defTabSz="781050"/>
            <a:lvl4pPr marL="1481698" indent="-310123" defTabSz="781050"/>
            <a:lvl5pPr marL="1872223" indent="-310123" defTabSz="781050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9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436" y="5476688"/>
            <a:ext cx="224065" cy="2178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281231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eltext"/>
          <p:cNvSpPr txBox="1">
            <a:spLocks noGrp="1"/>
          </p:cNvSpPr>
          <p:nvPr>
            <p:ph type="title"/>
          </p:nvPr>
        </p:nvSpPr>
        <p:spPr>
          <a:xfrm>
            <a:off x="5669686" y="234613"/>
            <a:ext cx="1759559" cy="4998733"/>
          </a:xfrm>
          <a:prstGeom prst="rect">
            <a:avLst/>
          </a:prstGeom>
        </p:spPr>
        <p:txBody>
          <a:bodyPr/>
          <a:lstStyle>
            <a:lvl1pPr defTabSz="781050"/>
          </a:lstStyle>
          <a:p>
            <a:r>
              <a:t>Titeltext</a:t>
            </a:r>
          </a:p>
        </p:txBody>
      </p:sp>
      <p:sp>
        <p:nvSpPr>
          <p:cNvPr id="201" name="Textebene 1…"/>
          <p:cNvSpPr txBox="1">
            <a:spLocks noGrp="1"/>
          </p:cNvSpPr>
          <p:nvPr>
            <p:ph type="body" idx="1"/>
          </p:nvPr>
        </p:nvSpPr>
        <p:spPr>
          <a:xfrm>
            <a:off x="391013" y="234613"/>
            <a:ext cx="5148337" cy="4998733"/>
          </a:xfrm>
          <a:prstGeom prst="rect">
            <a:avLst/>
          </a:prstGeom>
        </p:spPr>
        <p:txBody>
          <a:bodyPr/>
          <a:lstStyle>
            <a:lvl1pPr marL="292100" indent="-292100" defTabSz="781050"/>
            <a:lvl2pPr marL="665361" indent="-273249" defTabSz="781050"/>
            <a:lvl3pPr marL="1032102" indent="-251052" defTabSz="781050"/>
            <a:lvl4pPr marL="1481698" indent="-310123" defTabSz="781050"/>
            <a:lvl5pPr marL="1872223" indent="-310123" defTabSz="781050"/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0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436" y="5476688"/>
            <a:ext cx="224065" cy="21786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68783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013" y="1311388"/>
            <a:ext cx="3455305" cy="546524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0815" indent="0">
              <a:buNone/>
              <a:defRPr sz="1700" b="1"/>
            </a:lvl2pPr>
            <a:lvl3pPr marL="781629" indent="0">
              <a:buNone/>
              <a:defRPr sz="1500" b="1"/>
            </a:lvl3pPr>
            <a:lvl4pPr marL="1172444" indent="0">
              <a:buNone/>
              <a:defRPr sz="1400" b="1"/>
            </a:lvl4pPr>
            <a:lvl5pPr marL="1563258" indent="0">
              <a:buNone/>
              <a:defRPr sz="1400" b="1"/>
            </a:lvl5pPr>
            <a:lvl6pPr marL="1954073" indent="0">
              <a:buNone/>
              <a:defRPr sz="1400" b="1"/>
            </a:lvl6pPr>
            <a:lvl7pPr marL="2344887" indent="0">
              <a:buNone/>
              <a:defRPr sz="1400" b="1"/>
            </a:lvl7pPr>
            <a:lvl8pPr marL="2735702" indent="0">
              <a:buNone/>
              <a:defRPr sz="1400" b="1"/>
            </a:lvl8pPr>
            <a:lvl9pPr marL="3126516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1013" y="1857912"/>
            <a:ext cx="3455305" cy="3375433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72583" y="1311388"/>
            <a:ext cx="3456663" cy="546524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0815" indent="0">
              <a:buNone/>
              <a:defRPr sz="1700" b="1"/>
            </a:lvl2pPr>
            <a:lvl3pPr marL="781629" indent="0">
              <a:buNone/>
              <a:defRPr sz="1500" b="1"/>
            </a:lvl3pPr>
            <a:lvl4pPr marL="1172444" indent="0">
              <a:buNone/>
              <a:defRPr sz="1400" b="1"/>
            </a:lvl4pPr>
            <a:lvl5pPr marL="1563258" indent="0">
              <a:buNone/>
              <a:defRPr sz="1400" b="1"/>
            </a:lvl5pPr>
            <a:lvl6pPr marL="1954073" indent="0">
              <a:buNone/>
              <a:defRPr sz="1400" b="1"/>
            </a:lvl6pPr>
            <a:lvl7pPr marL="2344887" indent="0">
              <a:buNone/>
              <a:defRPr sz="1400" b="1"/>
            </a:lvl7pPr>
            <a:lvl8pPr marL="2735702" indent="0">
              <a:buNone/>
              <a:defRPr sz="1400" b="1"/>
            </a:lvl8pPr>
            <a:lvl9pPr marL="3126516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72583" y="1857912"/>
            <a:ext cx="3456663" cy="3375433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013" y="233256"/>
            <a:ext cx="2572811" cy="99269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7504" y="233257"/>
            <a:ext cx="4371741" cy="500008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1013" y="1225951"/>
            <a:ext cx="2572811" cy="4007394"/>
          </a:xfrm>
        </p:spPr>
        <p:txBody>
          <a:bodyPr/>
          <a:lstStyle>
            <a:lvl1pPr marL="0" indent="0">
              <a:buNone/>
              <a:defRPr sz="1200"/>
            </a:lvl1pPr>
            <a:lvl2pPr marL="390815" indent="0">
              <a:buNone/>
              <a:defRPr sz="1000"/>
            </a:lvl2pPr>
            <a:lvl3pPr marL="781629" indent="0">
              <a:buNone/>
              <a:defRPr sz="900"/>
            </a:lvl3pPr>
            <a:lvl4pPr marL="1172444" indent="0">
              <a:buNone/>
              <a:defRPr sz="800"/>
            </a:lvl4pPr>
            <a:lvl5pPr marL="1563258" indent="0">
              <a:buNone/>
              <a:defRPr sz="800"/>
            </a:lvl5pPr>
            <a:lvl6pPr marL="1954073" indent="0">
              <a:buNone/>
              <a:defRPr sz="800"/>
            </a:lvl6pPr>
            <a:lvl7pPr marL="2344887" indent="0">
              <a:buNone/>
              <a:defRPr sz="800"/>
            </a:lvl7pPr>
            <a:lvl8pPr marL="2735702" indent="0">
              <a:buNone/>
              <a:defRPr sz="800"/>
            </a:lvl8pPr>
            <a:lvl9pPr marL="3126516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825" y="4100967"/>
            <a:ext cx="4692155" cy="484142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32825" y="523470"/>
            <a:ext cx="4692155" cy="3515115"/>
          </a:xfrm>
        </p:spPr>
        <p:txBody>
          <a:bodyPr/>
          <a:lstStyle>
            <a:lvl1pPr marL="0" indent="0">
              <a:buNone/>
              <a:defRPr sz="2700"/>
            </a:lvl1pPr>
            <a:lvl2pPr marL="390815" indent="0">
              <a:buNone/>
              <a:defRPr sz="2400"/>
            </a:lvl2pPr>
            <a:lvl3pPr marL="781629" indent="0">
              <a:buNone/>
              <a:defRPr sz="2100"/>
            </a:lvl3pPr>
            <a:lvl4pPr marL="1172444" indent="0">
              <a:buNone/>
              <a:defRPr sz="1700"/>
            </a:lvl4pPr>
            <a:lvl5pPr marL="1563258" indent="0">
              <a:buNone/>
              <a:defRPr sz="1700"/>
            </a:lvl5pPr>
            <a:lvl6pPr marL="1954073" indent="0">
              <a:buNone/>
              <a:defRPr sz="1700"/>
            </a:lvl6pPr>
            <a:lvl7pPr marL="2344887" indent="0">
              <a:buNone/>
              <a:defRPr sz="1700"/>
            </a:lvl7pPr>
            <a:lvl8pPr marL="2735702" indent="0">
              <a:buNone/>
              <a:defRPr sz="1700"/>
            </a:lvl8pPr>
            <a:lvl9pPr marL="3126516" indent="0">
              <a:buNone/>
              <a:defRPr sz="1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2825" y="4585109"/>
            <a:ext cx="4692155" cy="687563"/>
          </a:xfrm>
        </p:spPr>
        <p:txBody>
          <a:bodyPr/>
          <a:lstStyle>
            <a:lvl1pPr marL="0" indent="0">
              <a:buNone/>
              <a:defRPr sz="1200"/>
            </a:lvl1pPr>
            <a:lvl2pPr marL="390815" indent="0">
              <a:buNone/>
              <a:defRPr sz="1000"/>
            </a:lvl2pPr>
            <a:lvl3pPr marL="781629" indent="0">
              <a:buNone/>
              <a:defRPr sz="900"/>
            </a:lvl3pPr>
            <a:lvl4pPr marL="1172444" indent="0">
              <a:buNone/>
              <a:defRPr sz="800"/>
            </a:lvl4pPr>
            <a:lvl5pPr marL="1563258" indent="0">
              <a:buNone/>
              <a:defRPr sz="800"/>
            </a:lvl5pPr>
            <a:lvl6pPr marL="1954073" indent="0">
              <a:buNone/>
              <a:defRPr sz="800"/>
            </a:lvl6pPr>
            <a:lvl7pPr marL="2344887" indent="0">
              <a:buNone/>
              <a:defRPr sz="800"/>
            </a:lvl7pPr>
            <a:lvl8pPr marL="2735702" indent="0">
              <a:buNone/>
              <a:defRPr sz="800"/>
            </a:lvl8pPr>
            <a:lvl9pPr marL="3126516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1013" y="234613"/>
            <a:ext cx="7038232" cy="976421"/>
          </a:xfrm>
          <a:prstGeom prst="rect">
            <a:avLst/>
          </a:prstGeom>
        </p:spPr>
        <p:txBody>
          <a:bodyPr vert="horz" lIns="78163" tIns="39081" rIns="78163" bIns="3908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1013" y="1366990"/>
            <a:ext cx="7038232" cy="3866355"/>
          </a:xfrm>
          <a:prstGeom prst="rect">
            <a:avLst/>
          </a:prstGeom>
        </p:spPr>
        <p:txBody>
          <a:bodyPr vert="horz" lIns="78163" tIns="39081" rIns="78163" bIns="3908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1013" y="5429985"/>
            <a:ext cx="1824727" cy="311912"/>
          </a:xfrm>
          <a:prstGeom prst="rect">
            <a:avLst/>
          </a:prstGeom>
        </p:spPr>
        <p:txBody>
          <a:bodyPr vert="horz" lIns="78163" tIns="39081" rIns="78163" bIns="39081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1921" y="5429985"/>
            <a:ext cx="2476415" cy="311912"/>
          </a:xfrm>
          <a:prstGeom prst="rect">
            <a:avLst/>
          </a:prstGeom>
        </p:spPr>
        <p:txBody>
          <a:bodyPr vert="horz" lIns="78163" tIns="39081" rIns="78163" bIns="39081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04518" y="5429985"/>
            <a:ext cx="1824727" cy="311912"/>
          </a:xfrm>
          <a:prstGeom prst="rect">
            <a:avLst/>
          </a:prstGeom>
        </p:spPr>
        <p:txBody>
          <a:bodyPr vert="horz" lIns="78163" tIns="39081" rIns="78163" bIns="39081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81629" rtl="0" eaLnBrk="1" latinLnBrk="0" hangingPunct="1"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3111" indent="-293111" algn="l" defTabSz="78162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5074" indent="-244259" algn="l" defTabSz="781629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7036" indent="-195407" algn="l" defTabSz="781629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851" indent="-195407" algn="l" defTabSz="781629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666" indent="-195407" algn="l" defTabSz="781629" rtl="0" eaLnBrk="1" latinLnBrk="0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9480" indent="-195407" algn="l" defTabSz="781629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40295" indent="-195407" algn="l" defTabSz="781629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1109" indent="-195407" algn="l" defTabSz="781629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21924" indent="-195407" algn="l" defTabSz="781629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90815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81629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2444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63258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54073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44887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35702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26516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90525" y="234950"/>
            <a:ext cx="703897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163" tIns="39081" rIns="78163" bIns="3908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90525" y="1366838"/>
            <a:ext cx="70389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8163" tIns="39081" rIns="78163" bIns="390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text styles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0525" y="5429250"/>
            <a:ext cx="1825625" cy="312738"/>
          </a:xfrm>
          <a:prstGeom prst="rect">
            <a:avLst/>
          </a:prstGeom>
        </p:spPr>
        <p:txBody>
          <a:bodyPr vert="horz" lIns="78163" tIns="39081" rIns="78163" bIns="39081" rtlCol="0" anchor="ctr"/>
          <a:lstStyle>
            <a:lvl1pPr algn="l" defTabSz="781629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BF3442A-F624-441D-88D8-10F10B5E59A5}" type="datetimeFigureOut">
              <a:rPr lang="en-US"/>
              <a:pPr>
                <a:defRPr/>
              </a:pPr>
              <a:t>4/7/2020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1763" y="5429250"/>
            <a:ext cx="2476500" cy="312738"/>
          </a:xfrm>
          <a:prstGeom prst="rect">
            <a:avLst/>
          </a:prstGeom>
        </p:spPr>
        <p:txBody>
          <a:bodyPr vert="horz" lIns="78163" tIns="39081" rIns="78163" bIns="39081" rtlCol="0" anchor="ctr"/>
          <a:lstStyle>
            <a:lvl1pPr algn="ctr" defTabSz="781629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03875" y="5429250"/>
            <a:ext cx="1825625" cy="312738"/>
          </a:xfrm>
          <a:prstGeom prst="rect">
            <a:avLst/>
          </a:prstGeom>
        </p:spPr>
        <p:txBody>
          <a:bodyPr vert="horz" lIns="78163" tIns="39081" rIns="78163" bIns="39081" rtlCol="0" anchor="ctr"/>
          <a:lstStyle>
            <a:lvl1pPr algn="r" defTabSz="781629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B8B8423-3BFE-4DDF-9815-5CD70244DD98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6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781050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78105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2pPr>
      <a:lvl3pPr algn="ctr" defTabSz="78105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3pPr>
      <a:lvl4pPr algn="ctr" defTabSz="78105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4pPr>
      <a:lvl5pPr algn="ctr" defTabSz="781050" rtl="0" eaLnBrk="0" fontAlgn="base" hangingPunct="0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5pPr>
      <a:lvl6pPr marL="457200" algn="ctr" defTabSz="781050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6pPr>
      <a:lvl7pPr marL="914400" algn="ctr" defTabSz="781050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7pPr>
      <a:lvl8pPr marL="1371600" algn="ctr" defTabSz="781050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8pPr>
      <a:lvl9pPr marL="1828800" algn="ctr" defTabSz="781050" rtl="0" fontAlgn="base"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" pitchFamily="34" charset="0"/>
        </a:defRPr>
      </a:lvl9pPr>
    </p:titleStyle>
    <p:bodyStyle>
      <a:lvl1pPr marL="292100" indent="-292100" algn="l" defTabSz="78105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5000" indent="-242888" algn="l" defTabSz="78105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6313" indent="-195263" algn="l" defTabSz="78105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66838" indent="-195263" algn="l" defTabSz="78105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7363" indent="-195263" algn="l" defTabSz="78105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9480" indent="-195407" algn="l" defTabSz="781629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40295" indent="-195407" algn="l" defTabSz="781629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31109" indent="-195407" algn="l" defTabSz="781629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21924" indent="-195407" algn="l" defTabSz="781629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90815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81629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2444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63258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54073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44887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35702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26516" algn="l" defTabSz="781629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080" tIns="39080" rIns="39080" bIns="39080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Textebene 1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9080" tIns="39080" rIns="39080" bIns="39080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205181" y="5477009"/>
            <a:ext cx="224064" cy="217863"/>
          </a:xfrm>
          <a:prstGeom prst="rect">
            <a:avLst/>
          </a:prstGeom>
          <a:ln w="12700">
            <a:miter lim="400000"/>
          </a:ln>
        </p:spPr>
        <p:txBody>
          <a:bodyPr wrap="none" lIns="39080" tIns="39080" rIns="39080" bIns="39080" anchor="ctr">
            <a:spAutoFit/>
          </a:bodyPr>
          <a:lstStyle>
            <a:lvl1pPr algn="r">
              <a:defRPr sz="10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315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transition spd="med"/>
  <p:txStyles>
    <p:titleStyle>
      <a:lvl1pPr marL="0" marR="0" indent="0" algn="ct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93111" marR="0" indent="-293111" algn="l" defTabSz="781628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665606" marR="0" indent="-274791" algn="l" defTabSz="781628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032866" marR="0" indent="-251237" algn="l" defTabSz="781628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482796" marR="0" indent="-310352" algn="l" defTabSz="781628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873611" marR="0" indent="-310352" algn="l" defTabSz="781628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264425" marR="0" indent="-310352" algn="l" defTabSz="781628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655240" marR="0" indent="-310352" algn="l" defTabSz="781628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046054" marR="0" indent="-310352" algn="l" defTabSz="781628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436869" marR="0" indent="-310352" algn="l" defTabSz="781628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90815" algn="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781628" algn="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172444" algn="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563257" algn="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954072" algn="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344886" algn="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735702" algn="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126515" algn="r" defTabSz="78162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>
            <a:extLst>
              <a:ext uri="{FF2B5EF4-FFF2-40B4-BE49-F238E27FC236}">
                <a16:creationId xmlns:a16="http://schemas.microsoft.com/office/drawing/2014/main" id="{AA55172D-E9D9-411D-899A-D4561C821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11105"/>
            <a:ext cx="9906000" cy="7080210"/>
          </a:xfrm>
          <a:prstGeom prst="rect">
            <a:avLst/>
          </a:prstGeom>
        </p:spPr>
      </p:pic>
      <p:sp>
        <p:nvSpPr>
          <p:cNvPr id="16" name="Freeform 3"/>
          <p:cNvSpPr/>
          <p:nvPr/>
        </p:nvSpPr>
        <p:spPr>
          <a:xfrm>
            <a:off x="4581669" y="5755318"/>
            <a:ext cx="7874" cy="11695"/>
          </a:xfrm>
          <a:custGeom>
            <a:avLst/>
            <a:gdLst>
              <a:gd name="connsiteX0" fmla="*/ 0 w 9207"/>
              <a:gd name="connsiteY0" fmla="*/ 4965 h 13690"/>
              <a:gd name="connsiteX1" fmla="*/ 0 w 9207"/>
              <a:gd name="connsiteY1" fmla="*/ 6210 h 13690"/>
              <a:gd name="connsiteX2" fmla="*/ 266 w 9207"/>
              <a:gd name="connsiteY2" fmla="*/ 6464 h 13690"/>
              <a:gd name="connsiteX3" fmla="*/ 266 w 9207"/>
              <a:gd name="connsiteY3" fmla="*/ 7467 h 13690"/>
              <a:gd name="connsiteX4" fmla="*/ 533 w 9207"/>
              <a:gd name="connsiteY4" fmla="*/ 7708 h 13690"/>
              <a:gd name="connsiteX5" fmla="*/ 533 w 9207"/>
              <a:gd name="connsiteY5" fmla="*/ 8191 h 13690"/>
              <a:gd name="connsiteX6" fmla="*/ 749 w 9207"/>
              <a:gd name="connsiteY6" fmla="*/ 8521 h 13690"/>
              <a:gd name="connsiteX7" fmla="*/ 749 w 9207"/>
              <a:gd name="connsiteY7" fmla="*/ 9004 h 13690"/>
              <a:gd name="connsiteX8" fmla="*/ 1016 w 9207"/>
              <a:gd name="connsiteY8" fmla="*/ 9004 h 13690"/>
              <a:gd name="connsiteX9" fmla="*/ 1016 w 9207"/>
              <a:gd name="connsiteY9" fmla="*/ 9232 h 13690"/>
              <a:gd name="connsiteX10" fmla="*/ 1219 w 9207"/>
              <a:gd name="connsiteY10" fmla="*/ 9474 h 13690"/>
              <a:gd name="connsiteX11" fmla="*/ 1219 w 9207"/>
              <a:gd name="connsiteY11" fmla="*/ 9741 h 13690"/>
              <a:gd name="connsiteX12" fmla="*/ 1485 w 9207"/>
              <a:gd name="connsiteY12" fmla="*/ 9982 h 13690"/>
              <a:gd name="connsiteX13" fmla="*/ 1485 w 9207"/>
              <a:gd name="connsiteY13" fmla="*/ 10236 h 13690"/>
              <a:gd name="connsiteX14" fmla="*/ 1752 w 9207"/>
              <a:gd name="connsiteY14" fmla="*/ 10236 h 13690"/>
              <a:gd name="connsiteX15" fmla="*/ 2019 w 9207"/>
              <a:gd name="connsiteY15" fmla="*/ 10477 h 13690"/>
              <a:gd name="connsiteX16" fmla="*/ 2019 w 9207"/>
              <a:gd name="connsiteY16" fmla="*/ 10731 h 13690"/>
              <a:gd name="connsiteX17" fmla="*/ 2235 w 9207"/>
              <a:gd name="connsiteY17" fmla="*/ 10972 h 13690"/>
              <a:gd name="connsiteX18" fmla="*/ 2235 w 9207"/>
              <a:gd name="connsiteY18" fmla="*/ 11239 h 13690"/>
              <a:gd name="connsiteX19" fmla="*/ 2501 w 9207"/>
              <a:gd name="connsiteY19" fmla="*/ 11239 h 13690"/>
              <a:gd name="connsiteX20" fmla="*/ 3454 w 9207"/>
              <a:gd name="connsiteY20" fmla="*/ 12242 h 13690"/>
              <a:gd name="connsiteX21" fmla="*/ 3454 w 9207"/>
              <a:gd name="connsiteY21" fmla="*/ 12484 h 13690"/>
              <a:gd name="connsiteX22" fmla="*/ 3721 w 9207"/>
              <a:gd name="connsiteY22" fmla="*/ 12484 h 13690"/>
              <a:gd name="connsiteX23" fmla="*/ 4470 w 9207"/>
              <a:gd name="connsiteY23" fmla="*/ 13195 h 13690"/>
              <a:gd name="connsiteX24" fmla="*/ 4737 w 9207"/>
              <a:gd name="connsiteY24" fmla="*/ 13195 h 13690"/>
              <a:gd name="connsiteX25" fmla="*/ 5003 w 9207"/>
              <a:gd name="connsiteY25" fmla="*/ 13461 h 13690"/>
              <a:gd name="connsiteX26" fmla="*/ 5473 w 9207"/>
              <a:gd name="connsiteY26" fmla="*/ 13461 h 13690"/>
              <a:gd name="connsiteX27" fmla="*/ 5740 w 9207"/>
              <a:gd name="connsiteY27" fmla="*/ 13690 h 13690"/>
              <a:gd name="connsiteX28" fmla="*/ 5956 w 9207"/>
              <a:gd name="connsiteY28" fmla="*/ 13461 h 13690"/>
              <a:gd name="connsiteX29" fmla="*/ 6489 w 9207"/>
              <a:gd name="connsiteY29" fmla="*/ 13461 h 13690"/>
              <a:gd name="connsiteX30" fmla="*/ 7175 w 9207"/>
              <a:gd name="connsiteY30" fmla="*/ 12751 h 13690"/>
              <a:gd name="connsiteX31" fmla="*/ 7442 w 9207"/>
              <a:gd name="connsiteY31" fmla="*/ 12751 h 13690"/>
              <a:gd name="connsiteX32" fmla="*/ 8458 w 9207"/>
              <a:gd name="connsiteY32" fmla="*/ 11747 h 13690"/>
              <a:gd name="connsiteX33" fmla="*/ 8458 w 9207"/>
              <a:gd name="connsiteY33" fmla="*/ 11480 h 13690"/>
              <a:gd name="connsiteX34" fmla="*/ 8725 w 9207"/>
              <a:gd name="connsiteY34" fmla="*/ 11239 h 13690"/>
              <a:gd name="connsiteX35" fmla="*/ 8725 w 9207"/>
              <a:gd name="connsiteY35" fmla="*/ 10972 h 13690"/>
              <a:gd name="connsiteX36" fmla="*/ 8991 w 9207"/>
              <a:gd name="connsiteY36" fmla="*/ 10731 h 13690"/>
              <a:gd name="connsiteX37" fmla="*/ 8991 w 9207"/>
              <a:gd name="connsiteY37" fmla="*/ 10236 h 13690"/>
              <a:gd name="connsiteX38" fmla="*/ 9207 w 9207"/>
              <a:gd name="connsiteY38" fmla="*/ 9982 h 13690"/>
              <a:gd name="connsiteX39" fmla="*/ 9207 w 9207"/>
              <a:gd name="connsiteY39" fmla="*/ 8229 h 13690"/>
              <a:gd name="connsiteX40" fmla="*/ 8991 w 9207"/>
              <a:gd name="connsiteY40" fmla="*/ 8014 h 13690"/>
              <a:gd name="connsiteX41" fmla="*/ 8991 w 9207"/>
              <a:gd name="connsiteY41" fmla="*/ 7213 h 13690"/>
              <a:gd name="connsiteX42" fmla="*/ 8725 w 9207"/>
              <a:gd name="connsiteY42" fmla="*/ 6972 h 13690"/>
              <a:gd name="connsiteX43" fmla="*/ 8725 w 9207"/>
              <a:gd name="connsiteY43" fmla="*/ 6464 h 13690"/>
              <a:gd name="connsiteX44" fmla="*/ 8458 w 9207"/>
              <a:gd name="connsiteY44" fmla="*/ 6210 h 13690"/>
              <a:gd name="connsiteX45" fmla="*/ 8458 w 9207"/>
              <a:gd name="connsiteY45" fmla="*/ 5702 h 13690"/>
              <a:gd name="connsiteX46" fmla="*/ 8191 w 9207"/>
              <a:gd name="connsiteY46" fmla="*/ 5702 h 13690"/>
              <a:gd name="connsiteX47" fmla="*/ 8191 w 9207"/>
              <a:gd name="connsiteY47" fmla="*/ 4965 h 13690"/>
              <a:gd name="connsiteX48" fmla="*/ 7975 w 9207"/>
              <a:gd name="connsiteY48" fmla="*/ 4724 h 13690"/>
              <a:gd name="connsiteX49" fmla="*/ 7975 w 9207"/>
              <a:gd name="connsiteY49" fmla="*/ 4229 h 13690"/>
              <a:gd name="connsiteX50" fmla="*/ 7708 w 9207"/>
              <a:gd name="connsiteY50" fmla="*/ 3962 h 13690"/>
              <a:gd name="connsiteX51" fmla="*/ 7708 w 9207"/>
              <a:gd name="connsiteY51" fmla="*/ 3721 h 13690"/>
              <a:gd name="connsiteX52" fmla="*/ 7442 w 9207"/>
              <a:gd name="connsiteY52" fmla="*/ 3467 h 13690"/>
              <a:gd name="connsiteX53" fmla="*/ 7442 w 9207"/>
              <a:gd name="connsiteY53" fmla="*/ 3251 h 13690"/>
              <a:gd name="connsiteX54" fmla="*/ 7175 w 9207"/>
              <a:gd name="connsiteY54" fmla="*/ 2959 h 13690"/>
              <a:gd name="connsiteX55" fmla="*/ 7175 w 9207"/>
              <a:gd name="connsiteY55" fmla="*/ 2743 h 13690"/>
              <a:gd name="connsiteX56" fmla="*/ 6972 w 9207"/>
              <a:gd name="connsiteY56" fmla="*/ 2489 h 13690"/>
              <a:gd name="connsiteX57" fmla="*/ 6972 w 9207"/>
              <a:gd name="connsiteY57" fmla="*/ 2247 h 13690"/>
              <a:gd name="connsiteX58" fmla="*/ 6705 w 9207"/>
              <a:gd name="connsiteY58" fmla="*/ 1981 h 13690"/>
              <a:gd name="connsiteX59" fmla="*/ 6705 w 9207"/>
              <a:gd name="connsiteY59" fmla="*/ 1740 h 13690"/>
              <a:gd name="connsiteX60" fmla="*/ 5473 w 9207"/>
              <a:gd name="connsiteY60" fmla="*/ 508 h 13690"/>
              <a:gd name="connsiteX61" fmla="*/ 5207 w 9207"/>
              <a:gd name="connsiteY61" fmla="*/ 508 h 13690"/>
              <a:gd name="connsiteX62" fmla="*/ 5207 w 9207"/>
              <a:gd name="connsiteY62" fmla="*/ 241 h 13690"/>
              <a:gd name="connsiteX63" fmla="*/ 5003 w 9207"/>
              <a:gd name="connsiteY63" fmla="*/ 241 h 13690"/>
              <a:gd name="connsiteX64" fmla="*/ 4737 w 9207"/>
              <a:gd name="connsiteY64" fmla="*/ 0 h 13690"/>
              <a:gd name="connsiteX65" fmla="*/ 3454 w 9207"/>
              <a:gd name="connsiteY65" fmla="*/ 0 h 13690"/>
              <a:gd name="connsiteX66" fmla="*/ 2984 w 9207"/>
              <a:gd name="connsiteY66" fmla="*/ 508 h 13690"/>
              <a:gd name="connsiteX67" fmla="*/ 2768 w 9207"/>
              <a:gd name="connsiteY67" fmla="*/ 508 h 13690"/>
              <a:gd name="connsiteX68" fmla="*/ 2019 w 9207"/>
              <a:gd name="connsiteY68" fmla="*/ 1244 h 13690"/>
              <a:gd name="connsiteX69" fmla="*/ 1752 w 9207"/>
              <a:gd name="connsiteY69" fmla="*/ 1244 h 13690"/>
              <a:gd name="connsiteX70" fmla="*/ 1016 w 9207"/>
              <a:gd name="connsiteY70" fmla="*/ 1981 h 13690"/>
              <a:gd name="connsiteX71" fmla="*/ 1016 w 9207"/>
              <a:gd name="connsiteY71" fmla="*/ 2247 h 13690"/>
              <a:gd name="connsiteX72" fmla="*/ 533 w 9207"/>
              <a:gd name="connsiteY72" fmla="*/ 2743 h 13690"/>
              <a:gd name="connsiteX73" fmla="*/ 533 w 9207"/>
              <a:gd name="connsiteY73" fmla="*/ 2959 h 13690"/>
              <a:gd name="connsiteX74" fmla="*/ 266 w 9207"/>
              <a:gd name="connsiteY74" fmla="*/ 3251 h 13690"/>
              <a:gd name="connsiteX75" fmla="*/ 266 w 9207"/>
              <a:gd name="connsiteY75" fmla="*/ 3721 h 13690"/>
              <a:gd name="connsiteX76" fmla="*/ 0 w 9207"/>
              <a:gd name="connsiteY76" fmla="*/ 3721 h 13690"/>
              <a:gd name="connsiteX77" fmla="*/ 0 w 9207"/>
              <a:gd name="connsiteY77" fmla="*/ 4965 h 13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</a:cxnLst>
            <a:rect l="l" t="t" r="r" b="b"/>
            <a:pathLst>
              <a:path w="9207" h="13690">
                <a:moveTo>
                  <a:pt x="0" y="4965"/>
                </a:moveTo>
                <a:lnTo>
                  <a:pt x="0" y="6210"/>
                </a:lnTo>
                <a:cubicBezTo>
                  <a:pt x="50" y="6299"/>
                  <a:pt x="165" y="6401"/>
                  <a:pt x="266" y="6464"/>
                </a:cubicBezTo>
                <a:lnTo>
                  <a:pt x="266" y="7467"/>
                </a:lnTo>
                <a:cubicBezTo>
                  <a:pt x="317" y="7569"/>
                  <a:pt x="431" y="7645"/>
                  <a:pt x="533" y="7708"/>
                </a:cubicBezTo>
                <a:lnTo>
                  <a:pt x="533" y="8191"/>
                </a:lnTo>
                <a:cubicBezTo>
                  <a:pt x="584" y="8280"/>
                  <a:pt x="634" y="8369"/>
                  <a:pt x="749" y="8521"/>
                </a:cubicBezTo>
                <a:lnTo>
                  <a:pt x="749" y="9004"/>
                </a:lnTo>
                <a:lnTo>
                  <a:pt x="1016" y="9004"/>
                </a:lnTo>
                <a:lnTo>
                  <a:pt x="1016" y="9232"/>
                </a:lnTo>
                <a:cubicBezTo>
                  <a:pt x="1054" y="9335"/>
                  <a:pt x="1117" y="9397"/>
                  <a:pt x="1219" y="9474"/>
                </a:cubicBezTo>
                <a:lnTo>
                  <a:pt x="1219" y="9741"/>
                </a:lnTo>
                <a:cubicBezTo>
                  <a:pt x="1282" y="9830"/>
                  <a:pt x="1384" y="9906"/>
                  <a:pt x="1485" y="9982"/>
                </a:cubicBezTo>
                <a:lnTo>
                  <a:pt x="1485" y="10236"/>
                </a:lnTo>
                <a:lnTo>
                  <a:pt x="1752" y="10236"/>
                </a:lnTo>
                <a:cubicBezTo>
                  <a:pt x="1803" y="10324"/>
                  <a:pt x="1917" y="10401"/>
                  <a:pt x="2019" y="10477"/>
                </a:cubicBezTo>
                <a:lnTo>
                  <a:pt x="2019" y="10731"/>
                </a:lnTo>
                <a:cubicBezTo>
                  <a:pt x="2070" y="10833"/>
                  <a:pt x="2133" y="10909"/>
                  <a:pt x="2235" y="10972"/>
                </a:cubicBezTo>
                <a:lnTo>
                  <a:pt x="2235" y="11239"/>
                </a:lnTo>
                <a:lnTo>
                  <a:pt x="2501" y="11239"/>
                </a:lnTo>
                <a:cubicBezTo>
                  <a:pt x="2819" y="11569"/>
                  <a:pt x="3137" y="11912"/>
                  <a:pt x="3454" y="12242"/>
                </a:cubicBezTo>
                <a:lnTo>
                  <a:pt x="3454" y="12484"/>
                </a:lnTo>
                <a:lnTo>
                  <a:pt x="3721" y="12484"/>
                </a:lnTo>
                <a:cubicBezTo>
                  <a:pt x="3936" y="12725"/>
                  <a:pt x="4203" y="12954"/>
                  <a:pt x="4470" y="13195"/>
                </a:cubicBezTo>
                <a:lnTo>
                  <a:pt x="4737" y="13195"/>
                </a:lnTo>
                <a:cubicBezTo>
                  <a:pt x="4788" y="13284"/>
                  <a:pt x="4889" y="13386"/>
                  <a:pt x="5003" y="13461"/>
                </a:cubicBezTo>
                <a:lnTo>
                  <a:pt x="5473" y="13461"/>
                </a:lnTo>
                <a:cubicBezTo>
                  <a:pt x="5524" y="13551"/>
                  <a:pt x="5638" y="13627"/>
                  <a:pt x="5740" y="13690"/>
                </a:cubicBezTo>
                <a:cubicBezTo>
                  <a:pt x="5791" y="13627"/>
                  <a:pt x="5854" y="13551"/>
                  <a:pt x="5956" y="13461"/>
                </a:cubicBezTo>
                <a:lnTo>
                  <a:pt x="6489" y="13461"/>
                </a:lnTo>
                <a:cubicBezTo>
                  <a:pt x="6705" y="13220"/>
                  <a:pt x="6908" y="12979"/>
                  <a:pt x="7175" y="12751"/>
                </a:cubicBezTo>
                <a:lnTo>
                  <a:pt x="7442" y="12751"/>
                </a:lnTo>
                <a:cubicBezTo>
                  <a:pt x="7772" y="12407"/>
                  <a:pt x="8089" y="12077"/>
                  <a:pt x="8458" y="11747"/>
                </a:cubicBezTo>
                <a:lnTo>
                  <a:pt x="8458" y="11480"/>
                </a:lnTo>
                <a:cubicBezTo>
                  <a:pt x="8509" y="11404"/>
                  <a:pt x="8623" y="11341"/>
                  <a:pt x="8725" y="11239"/>
                </a:cubicBezTo>
                <a:lnTo>
                  <a:pt x="8725" y="10972"/>
                </a:lnTo>
                <a:cubicBezTo>
                  <a:pt x="8775" y="10909"/>
                  <a:pt x="8877" y="10833"/>
                  <a:pt x="8991" y="10731"/>
                </a:cubicBezTo>
                <a:lnTo>
                  <a:pt x="8991" y="10236"/>
                </a:lnTo>
                <a:cubicBezTo>
                  <a:pt x="9042" y="10173"/>
                  <a:pt x="9093" y="10071"/>
                  <a:pt x="9207" y="9982"/>
                </a:cubicBezTo>
                <a:lnTo>
                  <a:pt x="9207" y="8229"/>
                </a:lnTo>
                <a:cubicBezTo>
                  <a:pt x="9093" y="8166"/>
                  <a:pt x="9042" y="8090"/>
                  <a:pt x="8991" y="8014"/>
                </a:cubicBezTo>
                <a:lnTo>
                  <a:pt x="8991" y="7213"/>
                </a:lnTo>
                <a:cubicBezTo>
                  <a:pt x="8877" y="7137"/>
                  <a:pt x="8775" y="7061"/>
                  <a:pt x="8725" y="6972"/>
                </a:cubicBezTo>
                <a:lnTo>
                  <a:pt x="8725" y="6464"/>
                </a:lnTo>
                <a:cubicBezTo>
                  <a:pt x="8623" y="6401"/>
                  <a:pt x="8509" y="6299"/>
                  <a:pt x="8458" y="6210"/>
                </a:cubicBezTo>
                <a:lnTo>
                  <a:pt x="8458" y="5702"/>
                </a:lnTo>
                <a:lnTo>
                  <a:pt x="8191" y="5702"/>
                </a:lnTo>
                <a:lnTo>
                  <a:pt x="8191" y="4965"/>
                </a:lnTo>
                <a:cubicBezTo>
                  <a:pt x="8089" y="4889"/>
                  <a:pt x="8039" y="4826"/>
                  <a:pt x="7975" y="4724"/>
                </a:cubicBezTo>
                <a:lnTo>
                  <a:pt x="7975" y="4229"/>
                </a:lnTo>
                <a:cubicBezTo>
                  <a:pt x="7873" y="4153"/>
                  <a:pt x="7772" y="4064"/>
                  <a:pt x="7708" y="3962"/>
                </a:cubicBezTo>
                <a:lnTo>
                  <a:pt x="7708" y="3721"/>
                </a:lnTo>
                <a:cubicBezTo>
                  <a:pt x="7607" y="3657"/>
                  <a:pt x="7505" y="3556"/>
                  <a:pt x="7442" y="3467"/>
                </a:cubicBezTo>
                <a:lnTo>
                  <a:pt x="7442" y="3251"/>
                </a:lnTo>
                <a:cubicBezTo>
                  <a:pt x="7340" y="3150"/>
                  <a:pt x="7239" y="3061"/>
                  <a:pt x="7175" y="2959"/>
                </a:cubicBezTo>
                <a:lnTo>
                  <a:pt x="7175" y="2743"/>
                </a:lnTo>
                <a:cubicBezTo>
                  <a:pt x="7073" y="2679"/>
                  <a:pt x="7023" y="2578"/>
                  <a:pt x="6972" y="2489"/>
                </a:cubicBezTo>
                <a:lnTo>
                  <a:pt x="6972" y="2247"/>
                </a:lnTo>
                <a:cubicBezTo>
                  <a:pt x="6858" y="2171"/>
                  <a:pt x="6756" y="2082"/>
                  <a:pt x="6705" y="1981"/>
                </a:cubicBezTo>
                <a:lnTo>
                  <a:pt x="6705" y="1740"/>
                </a:lnTo>
                <a:cubicBezTo>
                  <a:pt x="6273" y="1334"/>
                  <a:pt x="5854" y="940"/>
                  <a:pt x="5473" y="508"/>
                </a:cubicBezTo>
                <a:lnTo>
                  <a:pt x="5207" y="508"/>
                </a:lnTo>
                <a:lnTo>
                  <a:pt x="5207" y="241"/>
                </a:lnTo>
                <a:lnTo>
                  <a:pt x="5003" y="241"/>
                </a:lnTo>
                <a:cubicBezTo>
                  <a:pt x="4889" y="178"/>
                  <a:pt x="4788" y="101"/>
                  <a:pt x="4737" y="0"/>
                </a:cubicBezTo>
                <a:lnTo>
                  <a:pt x="3454" y="0"/>
                </a:lnTo>
                <a:cubicBezTo>
                  <a:pt x="3289" y="178"/>
                  <a:pt x="3137" y="343"/>
                  <a:pt x="2984" y="508"/>
                </a:cubicBezTo>
                <a:lnTo>
                  <a:pt x="2768" y="508"/>
                </a:lnTo>
                <a:cubicBezTo>
                  <a:pt x="2501" y="761"/>
                  <a:pt x="2235" y="1003"/>
                  <a:pt x="2019" y="1244"/>
                </a:cubicBezTo>
                <a:lnTo>
                  <a:pt x="1752" y="1244"/>
                </a:lnTo>
                <a:cubicBezTo>
                  <a:pt x="1485" y="1511"/>
                  <a:pt x="1219" y="1740"/>
                  <a:pt x="1016" y="1981"/>
                </a:cubicBezTo>
                <a:lnTo>
                  <a:pt x="1016" y="2247"/>
                </a:lnTo>
                <a:cubicBezTo>
                  <a:pt x="851" y="2413"/>
                  <a:pt x="686" y="2578"/>
                  <a:pt x="533" y="2743"/>
                </a:cubicBezTo>
                <a:lnTo>
                  <a:pt x="533" y="2959"/>
                </a:lnTo>
                <a:cubicBezTo>
                  <a:pt x="431" y="3061"/>
                  <a:pt x="317" y="3150"/>
                  <a:pt x="266" y="3251"/>
                </a:cubicBezTo>
                <a:lnTo>
                  <a:pt x="266" y="3721"/>
                </a:lnTo>
                <a:lnTo>
                  <a:pt x="0" y="3721"/>
                </a:lnTo>
                <a:lnTo>
                  <a:pt x="0" y="4965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578391" y="5768060"/>
            <a:ext cx="14879" cy="14874"/>
          </a:xfrm>
          <a:custGeom>
            <a:avLst/>
            <a:gdLst>
              <a:gd name="connsiteX0" fmla="*/ 215 w 17398"/>
              <a:gd name="connsiteY0" fmla="*/ 9918 h 17411"/>
              <a:gd name="connsiteX1" fmla="*/ 215 w 17398"/>
              <a:gd name="connsiteY1" fmla="*/ 10921 h 17411"/>
              <a:gd name="connsiteX2" fmla="*/ 482 w 17398"/>
              <a:gd name="connsiteY2" fmla="*/ 11176 h 17411"/>
              <a:gd name="connsiteX3" fmla="*/ 482 w 17398"/>
              <a:gd name="connsiteY3" fmla="*/ 11403 h 17411"/>
              <a:gd name="connsiteX4" fmla="*/ 1015 w 17398"/>
              <a:gd name="connsiteY4" fmla="*/ 11899 h 17411"/>
              <a:gd name="connsiteX5" fmla="*/ 1231 w 17398"/>
              <a:gd name="connsiteY5" fmla="*/ 11899 h 17411"/>
              <a:gd name="connsiteX6" fmla="*/ 1231 w 17398"/>
              <a:gd name="connsiteY6" fmla="*/ 12166 h 17411"/>
              <a:gd name="connsiteX7" fmla="*/ 2717 w 17398"/>
              <a:gd name="connsiteY7" fmla="*/ 12166 h 17411"/>
              <a:gd name="connsiteX8" fmla="*/ 3250 w 17398"/>
              <a:gd name="connsiteY8" fmla="*/ 11899 h 17411"/>
              <a:gd name="connsiteX9" fmla="*/ 3466 w 17398"/>
              <a:gd name="connsiteY9" fmla="*/ 11683 h 17411"/>
              <a:gd name="connsiteX10" fmla="*/ 3936 w 17398"/>
              <a:gd name="connsiteY10" fmla="*/ 11683 h 17411"/>
              <a:gd name="connsiteX11" fmla="*/ 4470 w 17398"/>
              <a:gd name="connsiteY11" fmla="*/ 11176 h 17411"/>
              <a:gd name="connsiteX12" fmla="*/ 4838 w 17398"/>
              <a:gd name="connsiteY12" fmla="*/ 11176 h 17411"/>
              <a:gd name="connsiteX13" fmla="*/ 5054 w 17398"/>
              <a:gd name="connsiteY13" fmla="*/ 10921 h 17411"/>
              <a:gd name="connsiteX14" fmla="*/ 5588 w 17398"/>
              <a:gd name="connsiteY14" fmla="*/ 10921 h 17411"/>
              <a:gd name="connsiteX15" fmla="*/ 5588 w 17398"/>
              <a:gd name="connsiteY15" fmla="*/ 10680 h 17411"/>
              <a:gd name="connsiteX16" fmla="*/ 5854 w 17398"/>
              <a:gd name="connsiteY16" fmla="*/ 10680 h 17411"/>
              <a:gd name="connsiteX17" fmla="*/ 6070 w 17398"/>
              <a:gd name="connsiteY17" fmla="*/ 10426 h 17411"/>
              <a:gd name="connsiteX18" fmla="*/ 6337 w 17398"/>
              <a:gd name="connsiteY18" fmla="*/ 10426 h 17411"/>
              <a:gd name="connsiteX19" fmla="*/ 6540 w 17398"/>
              <a:gd name="connsiteY19" fmla="*/ 10185 h 17411"/>
              <a:gd name="connsiteX20" fmla="*/ 6806 w 17398"/>
              <a:gd name="connsiteY20" fmla="*/ 10185 h 17411"/>
              <a:gd name="connsiteX21" fmla="*/ 6806 w 17398"/>
              <a:gd name="connsiteY21" fmla="*/ 9918 h 17411"/>
              <a:gd name="connsiteX22" fmla="*/ 7073 w 17398"/>
              <a:gd name="connsiteY22" fmla="*/ 9676 h 17411"/>
              <a:gd name="connsiteX23" fmla="*/ 7289 w 17398"/>
              <a:gd name="connsiteY23" fmla="*/ 9676 h 17411"/>
              <a:gd name="connsiteX24" fmla="*/ 7289 w 17398"/>
              <a:gd name="connsiteY24" fmla="*/ 9423 h 17411"/>
              <a:gd name="connsiteX25" fmla="*/ 7556 w 17398"/>
              <a:gd name="connsiteY25" fmla="*/ 9461 h 17411"/>
              <a:gd name="connsiteX26" fmla="*/ 9042 w 17398"/>
              <a:gd name="connsiteY26" fmla="*/ 7987 h 17411"/>
              <a:gd name="connsiteX27" fmla="*/ 9575 w 17398"/>
              <a:gd name="connsiteY27" fmla="*/ 7721 h 17411"/>
              <a:gd name="connsiteX28" fmla="*/ 9575 w 17398"/>
              <a:gd name="connsiteY28" fmla="*/ 7987 h 17411"/>
              <a:gd name="connsiteX29" fmla="*/ 9309 w 17398"/>
              <a:gd name="connsiteY29" fmla="*/ 8228 h 17411"/>
              <a:gd name="connsiteX30" fmla="*/ 9309 w 17398"/>
              <a:gd name="connsiteY30" fmla="*/ 8991 h 17411"/>
              <a:gd name="connsiteX31" fmla="*/ 9042 w 17398"/>
              <a:gd name="connsiteY31" fmla="*/ 9232 h 17411"/>
              <a:gd name="connsiteX32" fmla="*/ 9042 w 17398"/>
              <a:gd name="connsiteY32" fmla="*/ 9969 h 17411"/>
              <a:gd name="connsiteX33" fmla="*/ 8775 w 17398"/>
              <a:gd name="connsiteY33" fmla="*/ 10235 h 17411"/>
              <a:gd name="connsiteX34" fmla="*/ 8775 w 17398"/>
              <a:gd name="connsiteY34" fmla="*/ 12953 h 17411"/>
              <a:gd name="connsiteX35" fmla="*/ 9042 w 17398"/>
              <a:gd name="connsiteY35" fmla="*/ 13182 h 17411"/>
              <a:gd name="connsiteX36" fmla="*/ 9042 w 17398"/>
              <a:gd name="connsiteY36" fmla="*/ 13957 h 17411"/>
              <a:gd name="connsiteX37" fmla="*/ 9207 w 17398"/>
              <a:gd name="connsiteY37" fmla="*/ 14185 h 17411"/>
              <a:gd name="connsiteX38" fmla="*/ 9207 w 17398"/>
              <a:gd name="connsiteY38" fmla="*/ 14452 h 17411"/>
              <a:gd name="connsiteX39" fmla="*/ 9474 w 17398"/>
              <a:gd name="connsiteY39" fmla="*/ 14693 h 17411"/>
              <a:gd name="connsiteX40" fmla="*/ 9474 w 17398"/>
              <a:gd name="connsiteY40" fmla="*/ 14960 h 17411"/>
              <a:gd name="connsiteX41" fmla="*/ 9690 w 17398"/>
              <a:gd name="connsiteY41" fmla="*/ 15188 h 17411"/>
              <a:gd name="connsiteX42" fmla="*/ 9690 w 17398"/>
              <a:gd name="connsiteY42" fmla="*/ 15455 h 17411"/>
              <a:gd name="connsiteX43" fmla="*/ 9956 w 17398"/>
              <a:gd name="connsiteY43" fmla="*/ 15455 h 17411"/>
              <a:gd name="connsiteX44" fmla="*/ 9956 w 17398"/>
              <a:gd name="connsiteY44" fmla="*/ 15696 h 17411"/>
              <a:gd name="connsiteX45" fmla="*/ 10159 w 17398"/>
              <a:gd name="connsiteY45" fmla="*/ 15950 h 17411"/>
              <a:gd name="connsiteX46" fmla="*/ 10159 w 17398"/>
              <a:gd name="connsiteY46" fmla="*/ 16192 h 17411"/>
              <a:gd name="connsiteX47" fmla="*/ 10426 w 17398"/>
              <a:gd name="connsiteY47" fmla="*/ 16192 h 17411"/>
              <a:gd name="connsiteX48" fmla="*/ 11176 w 17398"/>
              <a:gd name="connsiteY48" fmla="*/ 16916 h 17411"/>
              <a:gd name="connsiteX49" fmla="*/ 11442 w 17398"/>
              <a:gd name="connsiteY49" fmla="*/ 16916 h 17411"/>
              <a:gd name="connsiteX50" fmla="*/ 11709 w 17398"/>
              <a:gd name="connsiteY50" fmla="*/ 17170 h 17411"/>
              <a:gd name="connsiteX51" fmla="*/ 12179 w 17398"/>
              <a:gd name="connsiteY51" fmla="*/ 17170 h 17411"/>
              <a:gd name="connsiteX52" fmla="*/ 12394 w 17398"/>
              <a:gd name="connsiteY52" fmla="*/ 17411 h 17411"/>
              <a:gd name="connsiteX53" fmla="*/ 13665 w 17398"/>
              <a:gd name="connsiteY53" fmla="*/ 17411 h 17411"/>
              <a:gd name="connsiteX54" fmla="*/ 13880 w 17398"/>
              <a:gd name="connsiteY54" fmla="*/ 17170 h 17411"/>
              <a:gd name="connsiteX55" fmla="*/ 14630 w 17398"/>
              <a:gd name="connsiteY55" fmla="*/ 17170 h 17411"/>
              <a:gd name="connsiteX56" fmla="*/ 14897 w 17398"/>
              <a:gd name="connsiteY56" fmla="*/ 16916 h 17411"/>
              <a:gd name="connsiteX57" fmla="*/ 14897 w 17398"/>
              <a:gd name="connsiteY57" fmla="*/ 16661 h 17411"/>
              <a:gd name="connsiteX58" fmla="*/ 15163 w 17398"/>
              <a:gd name="connsiteY58" fmla="*/ 16661 h 17411"/>
              <a:gd name="connsiteX59" fmla="*/ 15163 w 17398"/>
              <a:gd name="connsiteY59" fmla="*/ 16408 h 17411"/>
              <a:gd name="connsiteX60" fmla="*/ 15430 w 17398"/>
              <a:gd name="connsiteY60" fmla="*/ 16192 h 17411"/>
              <a:gd name="connsiteX61" fmla="*/ 15430 w 17398"/>
              <a:gd name="connsiteY61" fmla="*/ 15950 h 17411"/>
              <a:gd name="connsiteX62" fmla="*/ 15646 w 17398"/>
              <a:gd name="connsiteY62" fmla="*/ 15950 h 17411"/>
              <a:gd name="connsiteX63" fmla="*/ 15646 w 17398"/>
              <a:gd name="connsiteY63" fmla="*/ 15188 h 17411"/>
              <a:gd name="connsiteX64" fmla="*/ 15912 w 17398"/>
              <a:gd name="connsiteY64" fmla="*/ 14960 h 17411"/>
              <a:gd name="connsiteX65" fmla="*/ 15912 w 17398"/>
              <a:gd name="connsiteY65" fmla="*/ 14452 h 17411"/>
              <a:gd name="connsiteX66" fmla="*/ 16116 w 17398"/>
              <a:gd name="connsiteY66" fmla="*/ 14185 h 17411"/>
              <a:gd name="connsiteX67" fmla="*/ 16116 w 17398"/>
              <a:gd name="connsiteY67" fmla="*/ 13448 h 17411"/>
              <a:gd name="connsiteX68" fmla="*/ 16382 w 17398"/>
              <a:gd name="connsiteY68" fmla="*/ 13182 h 17411"/>
              <a:gd name="connsiteX69" fmla="*/ 16382 w 17398"/>
              <a:gd name="connsiteY69" fmla="*/ 12445 h 17411"/>
              <a:gd name="connsiteX70" fmla="*/ 16649 w 17398"/>
              <a:gd name="connsiteY70" fmla="*/ 12217 h 17411"/>
              <a:gd name="connsiteX71" fmla="*/ 16649 w 17398"/>
              <a:gd name="connsiteY71" fmla="*/ 11734 h 17411"/>
              <a:gd name="connsiteX72" fmla="*/ 16916 w 17398"/>
              <a:gd name="connsiteY72" fmla="*/ 11238 h 17411"/>
              <a:gd name="connsiteX73" fmla="*/ 16916 w 17398"/>
              <a:gd name="connsiteY73" fmla="*/ 10464 h 17411"/>
              <a:gd name="connsiteX74" fmla="*/ 17132 w 17398"/>
              <a:gd name="connsiteY74" fmla="*/ 10235 h 17411"/>
              <a:gd name="connsiteX75" fmla="*/ 17132 w 17398"/>
              <a:gd name="connsiteY75" fmla="*/ 9461 h 17411"/>
              <a:gd name="connsiteX76" fmla="*/ 17398 w 17398"/>
              <a:gd name="connsiteY76" fmla="*/ 9232 h 17411"/>
              <a:gd name="connsiteX77" fmla="*/ 17398 w 17398"/>
              <a:gd name="connsiteY77" fmla="*/ 7987 h 17411"/>
              <a:gd name="connsiteX78" fmla="*/ 17132 w 17398"/>
              <a:gd name="connsiteY78" fmla="*/ 7721 h 17411"/>
              <a:gd name="connsiteX79" fmla="*/ 17132 w 17398"/>
              <a:gd name="connsiteY79" fmla="*/ 6222 h 17411"/>
              <a:gd name="connsiteX80" fmla="*/ 16916 w 17398"/>
              <a:gd name="connsiteY80" fmla="*/ 6006 h 17411"/>
              <a:gd name="connsiteX81" fmla="*/ 16916 w 17398"/>
              <a:gd name="connsiteY81" fmla="*/ 4774 h 17411"/>
              <a:gd name="connsiteX82" fmla="*/ 16649 w 17398"/>
              <a:gd name="connsiteY82" fmla="*/ 4508 h 17411"/>
              <a:gd name="connsiteX83" fmla="*/ 16649 w 17398"/>
              <a:gd name="connsiteY83" fmla="*/ 3771 h 17411"/>
              <a:gd name="connsiteX84" fmla="*/ 16382 w 17398"/>
              <a:gd name="connsiteY84" fmla="*/ 3505 h 17411"/>
              <a:gd name="connsiteX85" fmla="*/ 16382 w 17398"/>
              <a:gd name="connsiteY85" fmla="*/ 3263 h 17411"/>
              <a:gd name="connsiteX86" fmla="*/ 15912 w 17398"/>
              <a:gd name="connsiteY86" fmla="*/ 2717 h 17411"/>
              <a:gd name="connsiteX87" fmla="*/ 15912 w 17398"/>
              <a:gd name="connsiteY87" fmla="*/ 2451 h 17411"/>
              <a:gd name="connsiteX88" fmla="*/ 15430 w 17398"/>
              <a:gd name="connsiteY88" fmla="*/ 1955 h 17411"/>
              <a:gd name="connsiteX89" fmla="*/ 14630 w 17398"/>
              <a:gd name="connsiteY89" fmla="*/ 1955 h 17411"/>
              <a:gd name="connsiteX90" fmla="*/ 14147 w 17398"/>
              <a:gd name="connsiteY90" fmla="*/ 2209 h 17411"/>
              <a:gd name="connsiteX91" fmla="*/ 13665 w 17398"/>
              <a:gd name="connsiteY91" fmla="*/ 2451 h 17411"/>
              <a:gd name="connsiteX92" fmla="*/ 13411 w 17398"/>
              <a:gd name="connsiteY92" fmla="*/ 2451 h 17411"/>
              <a:gd name="connsiteX93" fmla="*/ 12928 w 17398"/>
              <a:gd name="connsiteY93" fmla="*/ 2958 h 17411"/>
              <a:gd name="connsiteX94" fmla="*/ 12661 w 17398"/>
              <a:gd name="connsiteY94" fmla="*/ 2958 h 17411"/>
              <a:gd name="connsiteX95" fmla="*/ 12394 w 17398"/>
              <a:gd name="connsiteY95" fmla="*/ 3212 h 17411"/>
              <a:gd name="connsiteX96" fmla="*/ 12229 w 17398"/>
              <a:gd name="connsiteY96" fmla="*/ 3212 h 17411"/>
              <a:gd name="connsiteX97" fmla="*/ 12179 w 17398"/>
              <a:gd name="connsiteY97" fmla="*/ 3454 h 17411"/>
              <a:gd name="connsiteX98" fmla="*/ 11810 w 17398"/>
              <a:gd name="connsiteY98" fmla="*/ 3454 h 17411"/>
              <a:gd name="connsiteX99" fmla="*/ 12026 w 17398"/>
              <a:gd name="connsiteY99" fmla="*/ 3454 h 17411"/>
              <a:gd name="connsiteX100" fmla="*/ 12026 w 17398"/>
              <a:gd name="connsiteY100" fmla="*/ 2958 h 17411"/>
              <a:gd name="connsiteX101" fmla="*/ 11810 w 17398"/>
              <a:gd name="connsiteY101" fmla="*/ 2958 h 17411"/>
              <a:gd name="connsiteX102" fmla="*/ 11810 w 17398"/>
              <a:gd name="connsiteY102" fmla="*/ 2209 h 17411"/>
              <a:gd name="connsiteX103" fmla="*/ 11544 w 17398"/>
              <a:gd name="connsiteY103" fmla="*/ 1955 h 17411"/>
              <a:gd name="connsiteX104" fmla="*/ 11544 w 17398"/>
              <a:gd name="connsiteY104" fmla="*/ 1713 h 17411"/>
              <a:gd name="connsiteX105" fmla="*/ 10261 w 17398"/>
              <a:gd name="connsiteY105" fmla="*/ 495 h 17411"/>
              <a:gd name="connsiteX106" fmla="*/ 10058 w 17398"/>
              <a:gd name="connsiteY106" fmla="*/ 495 h 17411"/>
              <a:gd name="connsiteX107" fmla="*/ 9791 w 17398"/>
              <a:gd name="connsiteY107" fmla="*/ 228 h 17411"/>
              <a:gd name="connsiteX108" fmla="*/ 9309 w 17398"/>
              <a:gd name="connsiteY108" fmla="*/ 228 h 17411"/>
              <a:gd name="connsiteX109" fmla="*/ 8775 w 17398"/>
              <a:gd name="connsiteY109" fmla="*/ 0 h 17411"/>
              <a:gd name="connsiteX110" fmla="*/ 7289 w 17398"/>
              <a:gd name="connsiteY110" fmla="*/ 0 h 17411"/>
              <a:gd name="connsiteX111" fmla="*/ 6806 w 17398"/>
              <a:gd name="connsiteY111" fmla="*/ 228 h 17411"/>
              <a:gd name="connsiteX112" fmla="*/ 6540 w 17398"/>
              <a:gd name="connsiteY112" fmla="*/ 228 h 17411"/>
              <a:gd name="connsiteX113" fmla="*/ 6070 w 17398"/>
              <a:gd name="connsiteY113" fmla="*/ 495 h 17411"/>
              <a:gd name="connsiteX114" fmla="*/ 5854 w 17398"/>
              <a:gd name="connsiteY114" fmla="*/ 495 h 17411"/>
              <a:gd name="connsiteX115" fmla="*/ 5588 w 17398"/>
              <a:gd name="connsiteY115" fmla="*/ 736 h 17411"/>
              <a:gd name="connsiteX116" fmla="*/ 5054 w 17398"/>
              <a:gd name="connsiteY116" fmla="*/ 736 h 17411"/>
              <a:gd name="connsiteX117" fmla="*/ 4838 w 17398"/>
              <a:gd name="connsiteY117" fmla="*/ 1003 h 17411"/>
              <a:gd name="connsiteX118" fmla="*/ 4571 w 17398"/>
              <a:gd name="connsiteY118" fmla="*/ 1003 h 17411"/>
              <a:gd name="connsiteX119" fmla="*/ 4317 w 17398"/>
              <a:gd name="connsiteY119" fmla="*/ 1244 h 17411"/>
              <a:gd name="connsiteX120" fmla="*/ 4038 w 17398"/>
              <a:gd name="connsiteY120" fmla="*/ 1244 h 17411"/>
              <a:gd name="connsiteX121" fmla="*/ 4038 w 17398"/>
              <a:gd name="connsiteY121" fmla="*/ 1498 h 17411"/>
              <a:gd name="connsiteX122" fmla="*/ 3835 w 17398"/>
              <a:gd name="connsiteY122" fmla="*/ 1498 h 17411"/>
              <a:gd name="connsiteX123" fmla="*/ 3835 w 17398"/>
              <a:gd name="connsiteY123" fmla="*/ 1713 h 17411"/>
              <a:gd name="connsiteX124" fmla="*/ 3568 w 17398"/>
              <a:gd name="connsiteY124" fmla="*/ 1713 h 17411"/>
              <a:gd name="connsiteX125" fmla="*/ 3568 w 17398"/>
              <a:gd name="connsiteY125" fmla="*/ 1955 h 17411"/>
              <a:gd name="connsiteX126" fmla="*/ 3352 w 17398"/>
              <a:gd name="connsiteY126" fmla="*/ 2209 h 17411"/>
              <a:gd name="connsiteX127" fmla="*/ 3352 w 17398"/>
              <a:gd name="connsiteY127" fmla="*/ 2451 h 17411"/>
              <a:gd name="connsiteX128" fmla="*/ 3085 w 17398"/>
              <a:gd name="connsiteY128" fmla="*/ 2451 h 17411"/>
              <a:gd name="connsiteX129" fmla="*/ 3085 w 17398"/>
              <a:gd name="connsiteY129" fmla="*/ 2717 h 17411"/>
              <a:gd name="connsiteX130" fmla="*/ 2616 w 17398"/>
              <a:gd name="connsiteY130" fmla="*/ 3212 h 17411"/>
              <a:gd name="connsiteX131" fmla="*/ 2235 w 17398"/>
              <a:gd name="connsiteY131" fmla="*/ 3720 h 17411"/>
              <a:gd name="connsiteX132" fmla="*/ 1752 w 17398"/>
              <a:gd name="connsiteY132" fmla="*/ 4216 h 17411"/>
              <a:gd name="connsiteX133" fmla="*/ 1752 w 17398"/>
              <a:gd name="connsiteY133" fmla="*/ 4457 h 17411"/>
              <a:gd name="connsiteX134" fmla="*/ 1231 w 17398"/>
              <a:gd name="connsiteY134" fmla="*/ 4965 h 17411"/>
              <a:gd name="connsiteX135" fmla="*/ 1231 w 17398"/>
              <a:gd name="connsiteY135" fmla="*/ 5219 h 17411"/>
              <a:gd name="connsiteX136" fmla="*/ 1015 w 17398"/>
              <a:gd name="connsiteY136" fmla="*/ 5460 h 17411"/>
              <a:gd name="connsiteX137" fmla="*/ 1015 w 17398"/>
              <a:gd name="connsiteY137" fmla="*/ 5701 h 17411"/>
              <a:gd name="connsiteX138" fmla="*/ 749 w 17398"/>
              <a:gd name="connsiteY138" fmla="*/ 5701 h 17411"/>
              <a:gd name="connsiteX139" fmla="*/ 749 w 17398"/>
              <a:gd name="connsiteY139" fmla="*/ 6171 h 17411"/>
              <a:gd name="connsiteX140" fmla="*/ 482 w 17398"/>
              <a:gd name="connsiteY140" fmla="*/ 6171 h 17411"/>
              <a:gd name="connsiteX141" fmla="*/ 482 w 17398"/>
              <a:gd name="connsiteY141" fmla="*/ 7175 h 17411"/>
              <a:gd name="connsiteX142" fmla="*/ 215 w 17398"/>
              <a:gd name="connsiteY142" fmla="*/ 7442 h 17411"/>
              <a:gd name="connsiteX143" fmla="*/ 215 w 17398"/>
              <a:gd name="connsiteY143" fmla="*/ 8686 h 17411"/>
              <a:gd name="connsiteX144" fmla="*/ 0 w 17398"/>
              <a:gd name="connsiteY144" fmla="*/ 8940 h 17411"/>
              <a:gd name="connsiteX145" fmla="*/ 0 w 17398"/>
              <a:gd name="connsiteY145" fmla="*/ 9423 h 17411"/>
              <a:gd name="connsiteX146" fmla="*/ 215 w 17398"/>
              <a:gd name="connsiteY146" fmla="*/ 9918 h 17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</a:cxnLst>
            <a:rect l="l" t="t" r="r" b="b"/>
            <a:pathLst>
              <a:path w="17398" h="17411">
                <a:moveTo>
                  <a:pt x="215" y="9918"/>
                </a:moveTo>
                <a:lnTo>
                  <a:pt x="215" y="10921"/>
                </a:lnTo>
                <a:cubicBezTo>
                  <a:pt x="266" y="11023"/>
                  <a:pt x="380" y="11112"/>
                  <a:pt x="482" y="11176"/>
                </a:cubicBezTo>
                <a:lnTo>
                  <a:pt x="482" y="11403"/>
                </a:lnTo>
                <a:cubicBezTo>
                  <a:pt x="647" y="11569"/>
                  <a:pt x="799" y="11734"/>
                  <a:pt x="1015" y="11899"/>
                </a:cubicBezTo>
                <a:lnTo>
                  <a:pt x="1231" y="11899"/>
                </a:lnTo>
                <a:lnTo>
                  <a:pt x="1231" y="12166"/>
                </a:lnTo>
                <a:lnTo>
                  <a:pt x="2717" y="12166"/>
                </a:lnTo>
                <a:cubicBezTo>
                  <a:pt x="2869" y="12089"/>
                  <a:pt x="3035" y="12001"/>
                  <a:pt x="3250" y="11899"/>
                </a:cubicBezTo>
                <a:cubicBezTo>
                  <a:pt x="3301" y="11823"/>
                  <a:pt x="3352" y="11759"/>
                  <a:pt x="3466" y="11683"/>
                </a:cubicBezTo>
                <a:lnTo>
                  <a:pt x="3936" y="11683"/>
                </a:lnTo>
                <a:cubicBezTo>
                  <a:pt x="4102" y="11518"/>
                  <a:pt x="4254" y="11353"/>
                  <a:pt x="4470" y="11176"/>
                </a:cubicBezTo>
                <a:lnTo>
                  <a:pt x="4838" y="11176"/>
                </a:lnTo>
                <a:cubicBezTo>
                  <a:pt x="4889" y="11112"/>
                  <a:pt x="4952" y="11023"/>
                  <a:pt x="5054" y="10921"/>
                </a:cubicBezTo>
                <a:lnTo>
                  <a:pt x="5588" y="10921"/>
                </a:lnTo>
                <a:lnTo>
                  <a:pt x="5588" y="10680"/>
                </a:lnTo>
                <a:lnTo>
                  <a:pt x="5854" y="10680"/>
                </a:lnTo>
                <a:cubicBezTo>
                  <a:pt x="5905" y="10617"/>
                  <a:pt x="5956" y="10515"/>
                  <a:pt x="6070" y="10426"/>
                </a:cubicBezTo>
                <a:lnTo>
                  <a:pt x="6337" y="10426"/>
                </a:lnTo>
                <a:cubicBezTo>
                  <a:pt x="6375" y="10350"/>
                  <a:pt x="6438" y="10273"/>
                  <a:pt x="6540" y="10185"/>
                </a:cubicBezTo>
                <a:lnTo>
                  <a:pt x="6806" y="10185"/>
                </a:lnTo>
                <a:lnTo>
                  <a:pt x="6806" y="9918"/>
                </a:lnTo>
                <a:cubicBezTo>
                  <a:pt x="6870" y="9855"/>
                  <a:pt x="6972" y="9778"/>
                  <a:pt x="7073" y="9676"/>
                </a:cubicBezTo>
                <a:lnTo>
                  <a:pt x="7289" y="9676"/>
                </a:lnTo>
                <a:lnTo>
                  <a:pt x="7289" y="9423"/>
                </a:lnTo>
                <a:cubicBezTo>
                  <a:pt x="7340" y="9423"/>
                  <a:pt x="7454" y="9461"/>
                  <a:pt x="7556" y="9461"/>
                </a:cubicBezTo>
                <a:cubicBezTo>
                  <a:pt x="8039" y="8991"/>
                  <a:pt x="8508" y="8496"/>
                  <a:pt x="9042" y="7987"/>
                </a:cubicBezTo>
                <a:cubicBezTo>
                  <a:pt x="9207" y="7924"/>
                  <a:pt x="9359" y="7822"/>
                  <a:pt x="9575" y="7721"/>
                </a:cubicBezTo>
                <a:lnTo>
                  <a:pt x="9575" y="7987"/>
                </a:lnTo>
                <a:cubicBezTo>
                  <a:pt x="9474" y="8089"/>
                  <a:pt x="9359" y="8152"/>
                  <a:pt x="9309" y="8228"/>
                </a:cubicBezTo>
                <a:lnTo>
                  <a:pt x="9309" y="8991"/>
                </a:lnTo>
                <a:cubicBezTo>
                  <a:pt x="9207" y="9093"/>
                  <a:pt x="9093" y="9156"/>
                  <a:pt x="9042" y="9232"/>
                </a:cubicBezTo>
                <a:lnTo>
                  <a:pt x="9042" y="9969"/>
                </a:lnTo>
                <a:cubicBezTo>
                  <a:pt x="8940" y="10070"/>
                  <a:pt x="8838" y="10159"/>
                  <a:pt x="8775" y="10235"/>
                </a:cubicBezTo>
                <a:lnTo>
                  <a:pt x="8775" y="12953"/>
                </a:lnTo>
                <a:cubicBezTo>
                  <a:pt x="8838" y="13042"/>
                  <a:pt x="8940" y="13118"/>
                  <a:pt x="9042" y="13182"/>
                </a:cubicBezTo>
                <a:lnTo>
                  <a:pt x="9042" y="13957"/>
                </a:lnTo>
                <a:cubicBezTo>
                  <a:pt x="9093" y="14045"/>
                  <a:pt x="9093" y="14122"/>
                  <a:pt x="9207" y="14185"/>
                </a:cubicBezTo>
                <a:lnTo>
                  <a:pt x="9207" y="14452"/>
                </a:lnTo>
                <a:cubicBezTo>
                  <a:pt x="9258" y="14540"/>
                  <a:pt x="9359" y="14617"/>
                  <a:pt x="9474" y="14693"/>
                </a:cubicBezTo>
                <a:lnTo>
                  <a:pt x="9474" y="14960"/>
                </a:lnTo>
                <a:cubicBezTo>
                  <a:pt x="9525" y="15049"/>
                  <a:pt x="9575" y="15125"/>
                  <a:pt x="9690" y="15188"/>
                </a:cubicBezTo>
                <a:lnTo>
                  <a:pt x="9690" y="15455"/>
                </a:lnTo>
                <a:lnTo>
                  <a:pt x="9956" y="15455"/>
                </a:lnTo>
                <a:lnTo>
                  <a:pt x="9956" y="15696"/>
                </a:lnTo>
                <a:cubicBezTo>
                  <a:pt x="9994" y="15785"/>
                  <a:pt x="10058" y="15887"/>
                  <a:pt x="10159" y="15950"/>
                </a:cubicBezTo>
                <a:lnTo>
                  <a:pt x="10159" y="16192"/>
                </a:lnTo>
                <a:lnTo>
                  <a:pt x="10426" y="16192"/>
                </a:lnTo>
                <a:cubicBezTo>
                  <a:pt x="10642" y="16433"/>
                  <a:pt x="10909" y="16661"/>
                  <a:pt x="11176" y="16916"/>
                </a:cubicBezTo>
                <a:lnTo>
                  <a:pt x="11442" y="16916"/>
                </a:lnTo>
                <a:cubicBezTo>
                  <a:pt x="11493" y="17005"/>
                  <a:pt x="11595" y="17106"/>
                  <a:pt x="11709" y="17170"/>
                </a:cubicBezTo>
                <a:lnTo>
                  <a:pt x="12179" y="17170"/>
                </a:lnTo>
                <a:cubicBezTo>
                  <a:pt x="12229" y="17271"/>
                  <a:pt x="12293" y="17335"/>
                  <a:pt x="12394" y="17411"/>
                </a:cubicBezTo>
                <a:lnTo>
                  <a:pt x="13665" y="17411"/>
                </a:lnTo>
                <a:cubicBezTo>
                  <a:pt x="13728" y="17335"/>
                  <a:pt x="13779" y="17271"/>
                  <a:pt x="13880" y="17170"/>
                </a:cubicBezTo>
                <a:lnTo>
                  <a:pt x="14630" y="17170"/>
                </a:lnTo>
                <a:cubicBezTo>
                  <a:pt x="14680" y="17106"/>
                  <a:pt x="14795" y="17005"/>
                  <a:pt x="14897" y="16916"/>
                </a:cubicBezTo>
                <a:lnTo>
                  <a:pt x="14897" y="16661"/>
                </a:lnTo>
                <a:lnTo>
                  <a:pt x="15163" y="16661"/>
                </a:lnTo>
                <a:lnTo>
                  <a:pt x="15163" y="16408"/>
                </a:lnTo>
                <a:cubicBezTo>
                  <a:pt x="15214" y="16331"/>
                  <a:pt x="15328" y="16268"/>
                  <a:pt x="15430" y="16192"/>
                </a:cubicBezTo>
                <a:lnTo>
                  <a:pt x="15430" y="15950"/>
                </a:lnTo>
                <a:lnTo>
                  <a:pt x="15646" y="15950"/>
                </a:lnTo>
                <a:lnTo>
                  <a:pt x="15646" y="15188"/>
                </a:lnTo>
                <a:cubicBezTo>
                  <a:pt x="15684" y="15125"/>
                  <a:pt x="15798" y="15049"/>
                  <a:pt x="15912" y="14960"/>
                </a:cubicBezTo>
                <a:lnTo>
                  <a:pt x="15912" y="14452"/>
                </a:lnTo>
                <a:cubicBezTo>
                  <a:pt x="15963" y="14389"/>
                  <a:pt x="16014" y="14287"/>
                  <a:pt x="16116" y="14185"/>
                </a:cubicBezTo>
                <a:lnTo>
                  <a:pt x="16116" y="13448"/>
                </a:lnTo>
                <a:cubicBezTo>
                  <a:pt x="16179" y="13385"/>
                  <a:pt x="16281" y="13283"/>
                  <a:pt x="16382" y="13182"/>
                </a:cubicBezTo>
                <a:lnTo>
                  <a:pt x="16382" y="12445"/>
                </a:lnTo>
                <a:cubicBezTo>
                  <a:pt x="16433" y="12382"/>
                  <a:pt x="16547" y="12306"/>
                  <a:pt x="16649" y="12217"/>
                </a:cubicBezTo>
                <a:lnTo>
                  <a:pt x="16649" y="11734"/>
                </a:lnTo>
                <a:cubicBezTo>
                  <a:pt x="16700" y="11569"/>
                  <a:pt x="16802" y="11403"/>
                  <a:pt x="16916" y="11238"/>
                </a:cubicBezTo>
                <a:lnTo>
                  <a:pt x="16916" y="10464"/>
                </a:lnTo>
                <a:cubicBezTo>
                  <a:pt x="16967" y="10400"/>
                  <a:pt x="17030" y="10324"/>
                  <a:pt x="17132" y="10235"/>
                </a:cubicBezTo>
                <a:lnTo>
                  <a:pt x="17132" y="9461"/>
                </a:lnTo>
                <a:cubicBezTo>
                  <a:pt x="17183" y="9397"/>
                  <a:pt x="17284" y="9321"/>
                  <a:pt x="17398" y="9232"/>
                </a:cubicBezTo>
                <a:lnTo>
                  <a:pt x="17398" y="7987"/>
                </a:lnTo>
                <a:cubicBezTo>
                  <a:pt x="17284" y="7924"/>
                  <a:pt x="17183" y="7822"/>
                  <a:pt x="17132" y="7721"/>
                </a:cubicBezTo>
                <a:lnTo>
                  <a:pt x="17132" y="6222"/>
                </a:lnTo>
                <a:cubicBezTo>
                  <a:pt x="17030" y="6146"/>
                  <a:pt x="16967" y="6083"/>
                  <a:pt x="16916" y="6006"/>
                </a:cubicBezTo>
                <a:lnTo>
                  <a:pt x="16916" y="4774"/>
                </a:lnTo>
                <a:cubicBezTo>
                  <a:pt x="16802" y="4698"/>
                  <a:pt x="16700" y="4597"/>
                  <a:pt x="16649" y="4508"/>
                </a:cubicBezTo>
                <a:lnTo>
                  <a:pt x="16649" y="3771"/>
                </a:lnTo>
                <a:cubicBezTo>
                  <a:pt x="16547" y="3695"/>
                  <a:pt x="16433" y="3606"/>
                  <a:pt x="16382" y="3505"/>
                </a:cubicBezTo>
                <a:lnTo>
                  <a:pt x="16382" y="3263"/>
                </a:lnTo>
                <a:cubicBezTo>
                  <a:pt x="16230" y="3098"/>
                  <a:pt x="16065" y="2882"/>
                  <a:pt x="15912" y="2717"/>
                </a:cubicBezTo>
                <a:lnTo>
                  <a:pt x="15912" y="2451"/>
                </a:lnTo>
                <a:cubicBezTo>
                  <a:pt x="15747" y="2285"/>
                  <a:pt x="15595" y="2120"/>
                  <a:pt x="15430" y="1955"/>
                </a:cubicBezTo>
                <a:lnTo>
                  <a:pt x="14630" y="1955"/>
                </a:lnTo>
                <a:cubicBezTo>
                  <a:pt x="14465" y="2057"/>
                  <a:pt x="14312" y="2146"/>
                  <a:pt x="14147" y="2209"/>
                </a:cubicBezTo>
                <a:cubicBezTo>
                  <a:pt x="13995" y="2311"/>
                  <a:pt x="13830" y="2387"/>
                  <a:pt x="13665" y="2451"/>
                </a:cubicBezTo>
                <a:lnTo>
                  <a:pt x="13411" y="2451"/>
                </a:lnTo>
                <a:cubicBezTo>
                  <a:pt x="13246" y="2628"/>
                  <a:pt x="13080" y="2793"/>
                  <a:pt x="12928" y="2958"/>
                </a:cubicBezTo>
                <a:lnTo>
                  <a:pt x="12661" y="2958"/>
                </a:lnTo>
                <a:cubicBezTo>
                  <a:pt x="12560" y="3047"/>
                  <a:pt x="12445" y="3149"/>
                  <a:pt x="12394" y="3212"/>
                </a:cubicBezTo>
                <a:lnTo>
                  <a:pt x="12229" y="3212"/>
                </a:lnTo>
                <a:cubicBezTo>
                  <a:pt x="12229" y="3314"/>
                  <a:pt x="12179" y="3378"/>
                  <a:pt x="12179" y="3454"/>
                </a:cubicBezTo>
                <a:lnTo>
                  <a:pt x="11810" y="3454"/>
                </a:lnTo>
                <a:lnTo>
                  <a:pt x="12026" y="3454"/>
                </a:lnTo>
                <a:lnTo>
                  <a:pt x="12026" y="2958"/>
                </a:lnTo>
                <a:lnTo>
                  <a:pt x="11810" y="2958"/>
                </a:lnTo>
                <a:lnTo>
                  <a:pt x="11810" y="2209"/>
                </a:lnTo>
                <a:cubicBezTo>
                  <a:pt x="11709" y="2146"/>
                  <a:pt x="11595" y="2057"/>
                  <a:pt x="11544" y="1955"/>
                </a:cubicBezTo>
                <a:lnTo>
                  <a:pt x="11544" y="1713"/>
                </a:lnTo>
                <a:cubicBezTo>
                  <a:pt x="11112" y="1307"/>
                  <a:pt x="10693" y="901"/>
                  <a:pt x="10261" y="495"/>
                </a:cubicBezTo>
                <a:lnTo>
                  <a:pt x="10058" y="495"/>
                </a:lnTo>
                <a:cubicBezTo>
                  <a:pt x="9956" y="431"/>
                  <a:pt x="9842" y="330"/>
                  <a:pt x="9791" y="228"/>
                </a:cubicBezTo>
                <a:lnTo>
                  <a:pt x="9309" y="228"/>
                </a:lnTo>
                <a:cubicBezTo>
                  <a:pt x="9093" y="165"/>
                  <a:pt x="8940" y="88"/>
                  <a:pt x="8775" y="0"/>
                </a:cubicBezTo>
                <a:lnTo>
                  <a:pt x="7289" y="0"/>
                </a:lnTo>
                <a:cubicBezTo>
                  <a:pt x="7124" y="88"/>
                  <a:pt x="6972" y="165"/>
                  <a:pt x="6806" y="228"/>
                </a:cubicBezTo>
                <a:lnTo>
                  <a:pt x="6540" y="228"/>
                </a:lnTo>
                <a:cubicBezTo>
                  <a:pt x="6375" y="330"/>
                  <a:pt x="6222" y="431"/>
                  <a:pt x="6070" y="495"/>
                </a:cubicBezTo>
                <a:lnTo>
                  <a:pt x="5854" y="495"/>
                </a:lnTo>
                <a:cubicBezTo>
                  <a:pt x="5740" y="596"/>
                  <a:pt x="5638" y="660"/>
                  <a:pt x="5588" y="736"/>
                </a:cubicBezTo>
                <a:lnTo>
                  <a:pt x="5054" y="736"/>
                </a:lnTo>
                <a:cubicBezTo>
                  <a:pt x="4952" y="825"/>
                  <a:pt x="4889" y="927"/>
                  <a:pt x="4838" y="1003"/>
                </a:cubicBezTo>
                <a:lnTo>
                  <a:pt x="4571" y="1003"/>
                </a:lnTo>
                <a:cubicBezTo>
                  <a:pt x="4470" y="1092"/>
                  <a:pt x="4368" y="1168"/>
                  <a:pt x="4317" y="1244"/>
                </a:cubicBezTo>
                <a:lnTo>
                  <a:pt x="4038" y="1244"/>
                </a:lnTo>
                <a:lnTo>
                  <a:pt x="4038" y="1498"/>
                </a:lnTo>
                <a:lnTo>
                  <a:pt x="3835" y="1498"/>
                </a:lnTo>
                <a:lnTo>
                  <a:pt x="3835" y="1713"/>
                </a:lnTo>
                <a:lnTo>
                  <a:pt x="3568" y="1713"/>
                </a:lnTo>
                <a:lnTo>
                  <a:pt x="3568" y="1955"/>
                </a:lnTo>
                <a:cubicBezTo>
                  <a:pt x="3466" y="2057"/>
                  <a:pt x="3416" y="2146"/>
                  <a:pt x="3352" y="2209"/>
                </a:cubicBezTo>
                <a:lnTo>
                  <a:pt x="3352" y="2451"/>
                </a:lnTo>
                <a:lnTo>
                  <a:pt x="3085" y="2451"/>
                </a:lnTo>
                <a:lnTo>
                  <a:pt x="3085" y="2717"/>
                </a:lnTo>
                <a:cubicBezTo>
                  <a:pt x="2920" y="2882"/>
                  <a:pt x="2768" y="3047"/>
                  <a:pt x="2616" y="3212"/>
                </a:cubicBezTo>
                <a:cubicBezTo>
                  <a:pt x="2400" y="3378"/>
                  <a:pt x="2285" y="3555"/>
                  <a:pt x="2235" y="3720"/>
                </a:cubicBezTo>
                <a:cubicBezTo>
                  <a:pt x="2082" y="3885"/>
                  <a:pt x="1917" y="4050"/>
                  <a:pt x="1752" y="4216"/>
                </a:cubicBezTo>
                <a:lnTo>
                  <a:pt x="1752" y="4457"/>
                </a:lnTo>
                <a:cubicBezTo>
                  <a:pt x="1536" y="4622"/>
                  <a:pt x="1384" y="4787"/>
                  <a:pt x="1231" y="4965"/>
                </a:cubicBezTo>
                <a:lnTo>
                  <a:pt x="1231" y="5219"/>
                </a:lnTo>
                <a:cubicBezTo>
                  <a:pt x="1117" y="5321"/>
                  <a:pt x="1066" y="5384"/>
                  <a:pt x="1015" y="5460"/>
                </a:cubicBezTo>
                <a:lnTo>
                  <a:pt x="1015" y="5701"/>
                </a:lnTo>
                <a:lnTo>
                  <a:pt x="749" y="5701"/>
                </a:lnTo>
                <a:lnTo>
                  <a:pt x="749" y="6171"/>
                </a:lnTo>
                <a:lnTo>
                  <a:pt x="482" y="6171"/>
                </a:lnTo>
                <a:lnTo>
                  <a:pt x="482" y="7175"/>
                </a:lnTo>
                <a:cubicBezTo>
                  <a:pt x="380" y="7277"/>
                  <a:pt x="266" y="7365"/>
                  <a:pt x="215" y="7442"/>
                </a:cubicBezTo>
                <a:lnTo>
                  <a:pt x="215" y="8686"/>
                </a:lnTo>
                <a:cubicBezTo>
                  <a:pt x="114" y="8775"/>
                  <a:pt x="50" y="8876"/>
                  <a:pt x="0" y="8940"/>
                </a:cubicBezTo>
                <a:lnTo>
                  <a:pt x="0" y="9423"/>
                </a:lnTo>
                <a:cubicBezTo>
                  <a:pt x="50" y="9588"/>
                  <a:pt x="114" y="9753"/>
                  <a:pt x="215" y="9918"/>
                </a:cubicBez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574891" y="5792306"/>
            <a:ext cx="16466" cy="9535"/>
          </a:xfrm>
          <a:custGeom>
            <a:avLst/>
            <a:gdLst>
              <a:gd name="connsiteX0" fmla="*/ 0 w 19253"/>
              <a:gd name="connsiteY0" fmla="*/ 6680 h 11162"/>
              <a:gd name="connsiteX1" fmla="*/ 0 w 19253"/>
              <a:gd name="connsiteY1" fmla="*/ 7175 h 11162"/>
              <a:gd name="connsiteX2" fmla="*/ 266 w 19253"/>
              <a:gd name="connsiteY2" fmla="*/ 7442 h 11162"/>
              <a:gd name="connsiteX3" fmla="*/ 266 w 19253"/>
              <a:gd name="connsiteY3" fmla="*/ 7937 h 11162"/>
              <a:gd name="connsiteX4" fmla="*/ 482 w 19253"/>
              <a:gd name="connsiteY4" fmla="*/ 7937 h 11162"/>
              <a:gd name="connsiteX5" fmla="*/ 482 w 19253"/>
              <a:gd name="connsiteY5" fmla="*/ 8178 h 11162"/>
              <a:gd name="connsiteX6" fmla="*/ 749 w 19253"/>
              <a:gd name="connsiteY6" fmla="*/ 8178 h 11162"/>
              <a:gd name="connsiteX7" fmla="*/ 749 w 19253"/>
              <a:gd name="connsiteY7" fmla="*/ 8445 h 11162"/>
              <a:gd name="connsiteX8" fmla="*/ 1117 w 19253"/>
              <a:gd name="connsiteY8" fmla="*/ 8445 h 11162"/>
              <a:gd name="connsiteX9" fmla="*/ 1054 w 19253"/>
              <a:gd name="connsiteY9" fmla="*/ 8686 h 11162"/>
              <a:gd name="connsiteX10" fmla="*/ 1384 w 19253"/>
              <a:gd name="connsiteY10" fmla="*/ 8686 h 11162"/>
              <a:gd name="connsiteX11" fmla="*/ 2133 w 19253"/>
              <a:gd name="connsiteY11" fmla="*/ 9448 h 11162"/>
              <a:gd name="connsiteX12" fmla="*/ 2400 w 19253"/>
              <a:gd name="connsiteY12" fmla="*/ 9448 h 11162"/>
              <a:gd name="connsiteX13" fmla="*/ 2400 w 19253"/>
              <a:gd name="connsiteY13" fmla="*/ 9690 h 11162"/>
              <a:gd name="connsiteX14" fmla="*/ 2603 w 19253"/>
              <a:gd name="connsiteY14" fmla="*/ 9690 h 11162"/>
              <a:gd name="connsiteX15" fmla="*/ 3085 w 19253"/>
              <a:gd name="connsiteY15" fmla="*/ 10185 h 11162"/>
              <a:gd name="connsiteX16" fmla="*/ 3352 w 19253"/>
              <a:gd name="connsiteY16" fmla="*/ 10185 h 11162"/>
              <a:gd name="connsiteX17" fmla="*/ 3352 w 19253"/>
              <a:gd name="connsiteY17" fmla="*/ 10400 h 11162"/>
              <a:gd name="connsiteX18" fmla="*/ 3822 w 19253"/>
              <a:gd name="connsiteY18" fmla="*/ 10400 h 11162"/>
              <a:gd name="connsiteX19" fmla="*/ 4102 w 19253"/>
              <a:gd name="connsiteY19" fmla="*/ 10680 h 11162"/>
              <a:gd name="connsiteX20" fmla="*/ 4571 w 19253"/>
              <a:gd name="connsiteY20" fmla="*/ 10680 h 11162"/>
              <a:gd name="connsiteX21" fmla="*/ 4838 w 19253"/>
              <a:gd name="connsiteY21" fmla="*/ 10908 h 11162"/>
              <a:gd name="connsiteX22" fmla="*/ 5854 w 19253"/>
              <a:gd name="connsiteY22" fmla="*/ 10908 h 11162"/>
              <a:gd name="connsiteX23" fmla="*/ 5854 w 19253"/>
              <a:gd name="connsiteY23" fmla="*/ 11162 h 11162"/>
              <a:gd name="connsiteX24" fmla="*/ 8356 w 19253"/>
              <a:gd name="connsiteY24" fmla="*/ 11162 h 11162"/>
              <a:gd name="connsiteX25" fmla="*/ 8559 w 19253"/>
              <a:gd name="connsiteY25" fmla="*/ 10908 h 11162"/>
              <a:gd name="connsiteX26" fmla="*/ 9309 w 19253"/>
              <a:gd name="connsiteY26" fmla="*/ 10908 h 11162"/>
              <a:gd name="connsiteX27" fmla="*/ 9842 w 19253"/>
              <a:gd name="connsiteY27" fmla="*/ 10680 h 11162"/>
              <a:gd name="connsiteX28" fmla="*/ 10045 w 19253"/>
              <a:gd name="connsiteY28" fmla="*/ 10680 h 11162"/>
              <a:gd name="connsiteX29" fmla="*/ 10528 w 19253"/>
              <a:gd name="connsiteY29" fmla="*/ 10400 h 11162"/>
              <a:gd name="connsiteX30" fmla="*/ 10795 w 19253"/>
              <a:gd name="connsiteY30" fmla="*/ 10400 h 11162"/>
              <a:gd name="connsiteX31" fmla="*/ 11277 w 19253"/>
              <a:gd name="connsiteY31" fmla="*/ 10185 h 11162"/>
              <a:gd name="connsiteX32" fmla="*/ 11544 w 19253"/>
              <a:gd name="connsiteY32" fmla="*/ 10185 h 11162"/>
              <a:gd name="connsiteX33" fmla="*/ 12077 w 19253"/>
              <a:gd name="connsiteY33" fmla="*/ 9943 h 11162"/>
              <a:gd name="connsiteX34" fmla="*/ 12280 w 19253"/>
              <a:gd name="connsiteY34" fmla="*/ 9690 h 11162"/>
              <a:gd name="connsiteX35" fmla="*/ 12763 w 19253"/>
              <a:gd name="connsiteY35" fmla="*/ 9690 h 11162"/>
              <a:gd name="connsiteX36" fmla="*/ 13030 w 19253"/>
              <a:gd name="connsiteY36" fmla="*/ 9448 h 11162"/>
              <a:gd name="connsiteX37" fmla="*/ 13563 w 19253"/>
              <a:gd name="connsiteY37" fmla="*/ 9181 h 11162"/>
              <a:gd name="connsiteX38" fmla="*/ 14046 w 19253"/>
              <a:gd name="connsiteY38" fmla="*/ 9181 h 11162"/>
              <a:gd name="connsiteX39" fmla="*/ 14516 w 19253"/>
              <a:gd name="connsiteY39" fmla="*/ 8686 h 11162"/>
              <a:gd name="connsiteX40" fmla="*/ 14998 w 19253"/>
              <a:gd name="connsiteY40" fmla="*/ 8445 h 11162"/>
              <a:gd name="connsiteX41" fmla="*/ 15265 w 19253"/>
              <a:gd name="connsiteY41" fmla="*/ 8178 h 11162"/>
              <a:gd name="connsiteX42" fmla="*/ 15798 w 19253"/>
              <a:gd name="connsiteY42" fmla="*/ 7937 h 11162"/>
              <a:gd name="connsiteX43" fmla="*/ 16002 w 19253"/>
              <a:gd name="connsiteY43" fmla="*/ 7683 h 11162"/>
              <a:gd name="connsiteX44" fmla="*/ 16484 w 19253"/>
              <a:gd name="connsiteY44" fmla="*/ 7442 h 11162"/>
              <a:gd name="connsiteX45" fmla="*/ 17017 w 19253"/>
              <a:gd name="connsiteY45" fmla="*/ 6933 h 11162"/>
              <a:gd name="connsiteX46" fmla="*/ 17500 w 19253"/>
              <a:gd name="connsiteY46" fmla="*/ 6680 h 11162"/>
              <a:gd name="connsiteX47" fmla="*/ 17767 w 19253"/>
              <a:gd name="connsiteY47" fmla="*/ 6438 h 11162"/>
              <a:gd name="connsiteX48" fmla="*/ 18033 w 19253"/>
              <a:gd name="connsiteY48" fmla="*/ 5943 h 11162"/>
              <a:gd name="connsiteX49" fmla="*/ 18237 w 19253"/>
              <a:gd name="connsiteY49" fmla="*/ 5727 h 11162"/>
              <a:gd name="connsiteX50" fmla="*/ 18719 w 19253"/>
              <a:gd name="connsiteY50" fmla="*/ 5460 h 11162"/>
              <a:gd name="connsiteX51" fmla="*/ 18986 w 19253"/>
              <a:gd name="connsiteY51" fmla="*/ 4965 h 11162"/>
              <a:gd name="connsiteX52" fmla="*/ 19253 w 19253"/>
              <a:gd name="connsiteY52" fmla="*/ 4723 h 11162"/>
              <a:gd name="connsiteX53" fmla="*/ 19253 w 19253"/>
              <a:gd name="connsiteY53" fmla="*/ 4457 h 11162"/>
              <a:gd name="connsiteX54" fmla="*/ 18986 w 19253"/>
              <a:gd name="connsiteY54" fmla="*/ 4457 h 11162"/>
              <a:gd name="connsiteX55" fmla="*/ 18986 w 19253"/>
              <a:gd name="connsiteY55" fmla="*/ 4216 h 11162"/>
              <a:gd name="connsiteX56" fmla="*/ 18719 w 19253"/>
              <a:gd name="connsiteY56" fmla="*/ 4216 h 11162"/>
              <a:gd name="connsiteX57" fmla="*/ 18503 w 19253"/>
              <a:gd name="connsiteY57" fmla="*/ 3961 h 11162"/>
              <a:gd name="connsiteX58" fmla="*/ 18237 w 19253"/>
              <a:gd name="connsiteY58" fmla="*/ 3961 h 11162"/>
              <a:gd name="connsiteX59" fmla="*/ 18033 w 19253"/>
              <a:gd name="connsiteY59" fmla="*/ 3720 h 11162"/>
              <a:gd name="connsiteX60" fmla="*/ 17767 w 19253"/>
              <a:gd name="connsiteY60" fmla="*/ 3720 h 11162"/>
              <a:gd name="connsiteX61" fmla="*/ 17500 w 19253"/>
              <a:gd name="connsiteY61" fmla="*/ 3454 h 11162"/>
              <a:gd name="connsiteX62" fmla="*/ 17017 w 19253"/>
              <a:gd name="connsiteY62" fmla="*/ 3454 h 11162"/>
              <a:gd name="connsiteX63" fmla="*/ 16751 w 19253"/>
              <a:gd name="connsiteY63" fmla="*/ 3225 h 11162"/>
              <a:gd name="connsiteX64" fmla="*/ 16484 w 19253"/>
              <a:gd name="connsiteY64" fmla="*/ 3225 h 11162"/>
              <a:gd name="connsiteX65" fmla="*/ 16268 w 19253"/>
              <a:gd name="connsiteY65" fmla="*/ 2958 h 11162"/>
              <a:gd name="connsiteX66" fmla="*/ 16002 w 19253"/>
              <a:gd name="connsiteY66" fmla="*/ 2958 h 11162"/>
              <a:gd name="connsiteX67" fmla="*/ 15798 w 19253"/>
              <a:gd name="connsiteY67" fmla="*/ 2717 h 11162"/>
              <a:gd name="connsiteX68" fmla="*/ 15265 w 19253"/>
              <a:gd name="connsiteY68" fmla="*/ 2717 h 11162"/>
              <a:gd name="connsiteX69" fmla="*/ 14998 w 19253"/>
              <a:gd name="connsiteY69" fmla="*/ 2475 h 11162"/>
              <a:gd name="connsiteX70" fmla="*/ 14782 w 19253"/>
              <a:gd name="connsiteY70" fmla="*/ 2475 h 11162"/>
              <a:gd name="connsiteX71" fmla="*/ 14516 w 19253"/>
              <a:gd name="connsiteY71" fmla="*/ 2222 h 11162"/>
              <a:gd name="connsiteX72" fmla="*/ 14046 w 19253"/>
              <a:gd name="connsiteY72" fmla="*/ 2222 h 11162"/>
              <a:gd name="connsiteX73" fmla="*/ 13563 w 19253"/>
              <a:gd name="connsiteY73" fmla="*/ 1713 h 11162"/>
              <a:gd name="connsiteX74" fmla="*/ 13296 w 19253"/>
              <a:gd name="connsiteY74" fmla="*/ 1713 h 11162"/>
              <a:gd name="connsiteX75" fmla="*/ 12763 w 19253"/>
              <a:gd name="connsiteY75" fmla="*/ 1485 h 11162"/>
              <a:gd name="connsiteX76" fmla="*/ 12547 w 19253"/>
              <a:gd name="connsiteY76" fmla="*/ 1218 h 11162"/>
              <a:gd name="connsiteX77" fmla="*/ 12280 w 19253"/>
              <a:gd name="connsiteY77" fmla="*/ 1218 h 11162"/>
              <a:gd name="connsiteX78" fmla="*/ 12077 w 19253"/>
              <a:gd name="connsiteY78" fmla="*/ 1003 h 11162"/>
              <a:gd name="connsiteX79" fmla="*/ 11544 w 19253"/>
              <a:gd name="connsiteY79" fmla="*/ 1003 h 11162"/>
              <a:gd name="connsiteX80" fmla="*/ 11277 w 19253"/>
              <a:gd name="connsiteY80" fmla="*/ 710 h 11162"/>
              <a:gd name="connsiteX81" fmla="*/ 11061 w 19253"/>
              <a:gd name="connsiteY81" fmla="*/ 710 h 11162"/>
              <a:gd name="connsiteX82" fmla="*/ 10528 w 19253"/>
              <a:gd name="connsiteY82" fmla="*/ 495 h 11162"/>
              <a:gd name="connsiteX83" fmla="*/ 10312 w 19253"/>
              <a:gd name="connsiteY83" fmla="*/ 495 h 11162"/>
              <a:gd name="connsiteX84" fmla="*/ 10045 w 19253"/>
              <a:gd name="connsiteY84" fmla="*/ 241 h 11162"/>
              <a:gd name="connsiteX85" fmla="*/ 9309 w 19253"/>
              <a:gd name="connsiteY85" fmla="*/ 241 h 11162"/>
              <a:gd name="connsiteX86" fmla="*/ 9042 w 19253"/>
              <a:gd name="connsiteY86" fmla="*/ 0 h 11162"/>
              <a:gd name="connsiteX87" fmla="*/ 7823 w 19253"/>
              <a:gd name="connsiteY87" fmla="*/ 0 h 11162"/>
              <a:gd name="connsiteX88" fmla="*/ 7340 w 19253"/>
              <a:gd name="connsiteY88" fmla="*/ 241 h 11162"/>
              <a:gd name="connsiteX89" fmla="*/ 6806 w 19253"/>
              <a:gd name="connsiteY89" fmla="*/ 241 h 11162"/>
              <a:gd name="connsiteX90" fmla="*/ 6591 w 19253"/>
              <a:gd name="connsiteY90" fmla="*/ 495 h 11162"/>
              <a:gd name="connsiteX91" fmla="*/ 6121 w 19253"/>
              <a:gd name="connsiteY91" fmla="*/ 710 h 11162"/>
              <a:gd name="connsiteX92" fmla="*/ 5321 w 19253"/>
              <a:gd name="connsiteY92" fmla="*/ 1485 h 11162"/>
              <a:gd name="connsiteX93" fmla="*/ 4838 w 19253"/>
              <a:gd name="connsiteY93" fmla="*/ 1713 h 11162"/>
              <a:gd name="connsiteX94" fmla="*/ 4571 w 19253"/>
              <a:gd name="connsiteY94" fmla="*/ 1713 h 11162"/>
              <a:gd name="connsiteX95" fmla="*/ 4102 w 19253"/>
              <a:gd name="connsiteY95" fmla="*/ 2222 h 11162"/>
              <a:gd name="connsiteX96" fmla="*/ 3822 w 19253"/>
              <a:gd name="connsiteY96" fmla="*/ 2222 h 11162"/>
              <a:gd name="connsiteX97" fmla="*/ 3619 w 19253"/>
              <a:gd name="connsiteY97" fmla="*/ 2475 h 11162"/>
              <a:gd name="connsiteX98" fmla="*/ 3352 w 19253"/>
              <a:gd name="connsiteY98" fmla="*/ 2475 h 11162"/>
              <a:gd name="connsiteX99" fmla="*/ 3085 w 19253"/>
              <a:gd name="connsiteY99" fmla="*/ 2717 h 11162"/>
              <a:gd name="connsiteX100" fmla="*/ 2869 w 19253"/>
              <a:gd name="connsiteY100" fmla="*/ 2717 h 11162"/>
              <a:gd name="connsiteX101" fmla="*/ 2603 w 19253"/>
              <a:gd name="connsiteY101" fmla="*/ 2958 h 11162"/>
              <a:gd name="connsiteX102" fmla="*/ 2400 w 19253"/>
              <a:gd name="connsiteY102" fmla="*/ 2958 h 11162"/>
              <a:gd name="connsiteX103" fmla="*/ 2400 w 19253"/>
              <a:gd name="connsiteY103" fmla="*/ 3225 h 11162"/>
              <a:gd name="connsiteX104" fmla="*/ 2133 w 19253"/>
              <a:gd name="connsiteY104" fmla="*/ 3225 h 11162"/>
              <a:gd name="connsiteX105" fmla="*/ 2133 w 19253"/>
              <a:gd name="connsiteY105" fmla="*/ 3454 h 11162"/>
              <a:gd name="connsiteX106" fmla="*/ 1866 w 19253"/>
              <a:gd name="connsiteY106" fmla="*/ 3454 h 11162"/>
              <a:gd name="connsiteX107" fmla="*/ 1866 w 19253"/>
              <a:gd name="connsiteY107" fmla="*/ 3720 h 11162"/>
              <a:gd name="connsiteX108" fmla="*/ 1587 w 19253"/>
              <a:gd name="connsiteY108" fmla="*/ 3720 h 11162"/>
              <a:gd name="connsiteX109" fmla="*/ 1587 w 19253"/>
              <a:gd name="connsiteY109" fmla="*/ 3961 h 11162"/>
              <a:gd name="connsiteX110" fmla="*/ 850 w 19253"/>
              <a:gd name="connsiteY110" fmla="*/ 4723 h 11162"/>
              <a:gd name="connsiteX111" fmla="*/ 850 w 19253"/>
              <a:gd name="connsiteY111" fmla="*/ 5219 h 11162"/>
              <a:gd name="connsiteX112" fmla="*/ 368 w 19253"/>
              <a:gd name="connsiteY112" fmla="*/ 5727 h 11162"/>
              <a:gd name="connsiteX113" fmla="*/ 0 w 19253"/>
              <a:gd name="connsiteY113" fmla="*/ 6209 h 11162"/>
              <a:gd name="connsiteX114" fmla="*/ 0 w 19253"/>
              <a:gd name="connsiteY114" fmla="*/ 6680 h 11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</a:cxnLst>
            <a:rect l="l" t="t" r="r" b="b"/>
            <a:pathLst>
              <a:path w="19253" h="11162">
                <a:moveTo>
                  <a:pt x="0" y="6680"/>
                </a:moveTo>
                <a:lnTo>
                  <a:pt x="0" y="7175"/>
                </a:lnTo>
                <a:cubicBezTo>
                  <a:pt x="50" y="7277"/>
                  <a:pt x="165" y="7365"/>
                  <a:pt x="266" y="7442"/>
                </a:cubicBezTo>
                <a:lnTo>
                  <a:pt x="266" y="7937"/>
                </a:lnTo>
                <a:lnTo>
                  <a:pt x="482" y="7937"/>
                </a:lnTo>
                <a:lnTo>
                  <a:pt x="482" y="8178"/>
                </a:lnTo>
                <a:lnTo>
                  <a:pt x="749" y="8178"/>
                </a:lnTo>
                <a:lnTo>
                  <a:pt x="749" y="8445"/>
                </a:lnTo>
                <a:lnTo>
                  <a:pt x="1117" y="8445"/>
                </a:lnTo>
                <a:cubicBezTo>
                  <a:pt x="1054" y="8534"/>
                  <a:pt x="1054" y="8610"/>
                  <a:pt x="1054" y="8686"/>
                </a:cubicBezTo>
                <a:lnTo>
                  <a:pt x="1384" y="8686"/>
                </a:lnTo>
                <a:cubicBezTo>
                  <a:pt x="1587" y="8952"/>
                  <a:pt x="1866" y="9207"/>
                  <a:pt x="2133" y="9448"/>
                </a:cubicBezTo>
                <a:lnTo>
                  <a:pt x="2400" y="9448"/>
                </a:lnTo>
                <a:lnTo>
                  <a:pt x="2400" y="9690"/>
                </a:lnTo>
                <a:lnTo>
                  <a:pt x="2603" y="9690"/>
                </a:lnTo>
                <a:cubicBezTo>
                  <a:pt x="2768" y="9855"/>
                  <a:pt x="2920" y="10020"/>
                  <a:pt x="3085" y="10185"/>
                </a:cubicBezTo>
                <a:lnTo>
                  <a:pt x="3352" y="10185"/>
                </a:lnTo>
                <a:lnTo>
                  <a:pt x="3352" y="10400"/>
                </a:lnTo>
                <a:lnTo>
                  <a:pt x="3822" y="10400"/>
                </a:lnTo>
                <a:cubicBezTo>
                  <a:pt x="3886" y="10490"/>
                  <a:pt x="3987" y="10591"/>
                  <a:pt x="4102" y="10680"/>
                </a:cubicBezTo>
                <a:lnTo>
                  <a:pt x="4571" y="10680"/>
                </a:lnTo>
                <a:cubicBezTo>
                  <a:pt x="4622" y="10769"/>
                  <a:pt x="4736" y="10832"/>
                  <a:pt x="4838" y="10908"/>
                </a:cubicBezTo>
                <a:lnTo>
                  <a:pt x="5854" y="10908"/>
                </a:lnTo>
                <a:lnTo>
                  <a:pt x="5854" y="11162"/>
                </a:lnTo>
                <a:lnTo>
                  <a:pt x="8356" y="11162"/>
                </a:lnTo>
                <a:cubicBezTo>
                  <a:pt x="8394" y="11086"/>
                  <a:pt x="8458" y="10997"/>
                  <a:pt x="8559" y="10908"/>
                </a:cubicBezTo>
                <a:lnTo>
                  <a:pt x="9309" y="10908"/>
                </a:lnTo>
                <a:cubicBezTo>
                  <a:pt x="9474" y="10832"/>
                  <a:pt x="9626" y="10769"/>
                  <a:pt x="9842" y="10680"/>
                </a:cubicBezTo>
                <a:lnTo>
                  <a:pt x="10045" y="10680"/>
                </a:lnTo>
                <a:cubicBezTo>
                  <a:pt x="10210" y="10591"/>
                  <a:pt x="10375" y="10490"/>
                  <a:pt x="10528" y="10400"/>
                </a:cubicBezTo>
                <a:lnTo>
                  <a:pt x="10795" y="10400"/>
                </a:lnTo>
                <a:cubicBezTo>
                  <a:pt x="10960" y="10337"/>
                  <a:pt x="11112" y="10261"/>
                  <a:pt x="11277" y="10185"/>
                </a:cubicBezTo>
                <a:lnTo>
                  <a:pt x="11544" y="10185"/>
                </a:lnTo>
                <a:cubicBezTo>
                  <a:pt x="11696" y="10108"/>
                  <a:pt x="11861" y="10045"/>
                  <a:pt x="12077" y="9943"/>
                </a:cubicBezTo>
                <a:cubicBezTo>
                  <a:pt x="12128" y="9880"/>
                  <a:pt x="12179" y="9778"/>
                  <a:pt x="12280" y="9690"/>
                </a:cubicBezTo>
                <a:lnTo>
                  <a:pt x="12763" y="9690"/>
                </a:lnTo>
                <a:cubicBezTo>
                  <a:pt x="12814" y="9613"/>
                  <a:pt x="12928" y="9537"/>
                  <a:pt x="13030" y="9448"/>
                </a:cubicBezTo>
                <a:cubicBezTo>
                  <a:pt x="13195" y="9384"/>
                  <a:pt x="13347" y="9283"/>
                  <a:pt x="13563" y="9181"/>
                </a:cubicBezTo>
                <a:lnTo>
                  <a:pt x="14046" y="9181"/>
                </a:lnTo>
                <a:cubicBezTo>
                  <a:pt x="14198" y="9016"/>
                  <a:pt x="14363" y="8851"/>
                  <a:pt x="14516" y="8686"/>
                </a:cubicBezTo>
                <a:cubicBezTo>
                  <a:pt x="14681" y="8610"/>
                  <a:pt x="14833" y="8534"/>
                  <a:pt x="14998" y="8445"/>
                </a:cubicBezTo>
                <a:cubicBezTo>
                  <a:pt x="15049" y="8369"/>
                  <a:pt x="15163" y="8280"/>
                  <a:pt x="15265" y="8178"/>
                </a:cubicBezTo>
                <a:cubicBezTo>
                  <a:pt x="15430" y="8115"/>
                  <a:pt x="15582" y="8039"/>
                  <a:pt x="15798" y="7937"/>
                </a:cubicBezTo>
                <a:cubicBezTo>
                  <a:pt x="15849" y="7873"/>
                  <a:pt x="15900" y="7772"/>
                  <a:pt x="16002" y="7683"/>
                </a:cubicBezTo>
                <a:cubicBezTo>
                  <a:pt x="16167" y="7607"/>
                  <a:pt x="16331" y="7543"/>
                  <a:pt x="16484" y="7442"/>
                </a:cubicBezTo>
                <a:cubicBezTo>
                  <a:pt x="16649" y="7277"/>
                  <a:pt x="16814" y="7111"/>
                  <a:pt x="17017" y="6933"/>
                </a:cubicBezTo>
                <a:cubicBezTo>
                  <a:pt x="17183" y="6870"/>
                  <a:pt x="17335" y="6768"/>
                  <a:pt x="17500" y="6680"/>
                </a:cubicBezTo>
                <a:cubicBezTo>
                  <a:pt x="17551" y="6616"/>
                  <a:pt x="17652" y="6539"/>
                  <a:pt x="17767" y="6438"/>
                </a:cubicBezTo>
                <a:cubicBezTo>
                  <a:pt x="17817" y="6273"/>
                  <a:pt x="17932" y="6108"/>
                  <a:pt x="18033" y="5943"/>
                </a:cubicBezTo>
                <a:cubicBezTo>
                  <a:pt x="18084" y="5867"/>
                  <a:pt x="18135" y="5791"/>
                  <a:pt x="18237" y="5727"/>
                </a:cubicBezTo>
                <a:cubicBezTo>
                  <a:pt x="18402" y="5650"/>
                  <a:pt x="18567" y="5562"/>
                  <a:pt x="18719" y="5460"/>
                </a:cubicBezTo>
                <a:cubicBezTo>
                  <a:pt x="18770" y="5295"/>
                  <a:pt x="18884" y="5130"/>
                  <a:pt x="18986" y="4965"/>
                </a:cubicBezTo>
                <a:cubicBezTo>
                  <a:pt x="19037" y="4888"/>
                  <a:pt x="19151" y="4826"/>
                  <a:pt x="19253" y="4723"/>
                </a:cubicBezTo>
                <a:lnTo>
                  <a:pt x="19253" y="4457"/>
                </a:lnTo>
                <a:lnTo>
                  <a:pt x="18986" y="4457"/>
                </a:lnTo>
                <a:lnTo>
                  <a:pt x="18986" y="4216"/>
                </a:lnTo>
                <a:lnTo>
                  <a:pt x="18719" y="4216"/>
                </a:lnTo>
                <a:cubicBezTo>
                  <a:pt x="18618" y="4152"/>
                  <a:pt x="18567" y="4063"/>
                  <a:pt x="18503" y="3961"/>
                </a:cubicBezTo>
                <a:lnTo>
                  <a:pt x="18237" y="3961"/>
                </a:lnTo>
                <a:cubicBezTo>
                  <a:pt x="18135" y="3885"/>
                  <a:pt x="18084" y="3822"/>
                  <a:pt x="18033" y="3720"/>
                </a:cubicBezTo>
                <a:lnTo>
                  <a:pt x="17767" y="3720"/>
                </a:lnTo>
                <a:cubicBezTo>
                  <a:pt x="17652" y="3644"/>
                  <a:pt x="17551" y="3568"/>
                  <a:pt x="17500" y="3454"/>
                </a:cubicBezTo>
                <a:lnTo>
                  <a:pt x="17017" y="3454"/>
                </a:lnTo>
                <a:cubicBezTo>
                  <a:pt x="16916" y="3390"/>
                  <a:pt x="16814" y="3314"/>
                  <a:pt x="16751" y="3225"/>
                </a:cubicBezTo>
                <a:lnTo>
                  <a:pt x="16484" y="3225"/>
                </a:lnTo>
                <a:cubicBezTo>
                  <a:pt x="16383" y="3149"/>
                  <a:pt x="16331" y="3047"/>
                  <a:pt x="16268" y="2958"/>
                </a:cubicBezTo>
                <a:lnTo>
                  <a:pt x="16002" y="2958"/>
                </a:lnTo>
                <a:cubicBezTo>
                  <a:pt x="15900" y="2882"/>
                  <a:pt x="15849" y="2819"/>
                  <a:pt x="15798" y="2717"/>
                </a:cubicBezTo>
                <a:lnTo>
                  <a:pt x="15265" y="2717"/>
                </a:lnTo>
                <a:cubicBezTo>
                  <a:pt x="15163" y="2640"/>
                  <a:pt x="15049" y="2578"/>
                  <a:pt x="14998" y="2475"/>
                </a:cubicBezTo>
                <a:lnTo>
                  <a:pt x="14782" y="2475"/>
                </a:lnTo>
                <a:cubicBezTo>
                  <a:pt x="14681" y="2413"/>
                  <a:pt x="14579" y="2311"/>
                  <a:pt x="14516" y="2222"/>
                </a:cubicBezTo>
                <a:lnTo>
                  <a:pt x="14046" y="2222"/>
                </a:lnTo>
                <a:cubicBezTo>
                  <a:pt x="13880" y="2044"/>
                  <a:pt x="13715" y="1878"/>
                  <a:pt x="13563" y="1713"/>
                </a:cubicBezTo>
                <a:lnTo>
                  <a:pt x="13296" y="1713"/>
                </a:lnTo>
                <a:cubicBezTo>
                  <a:pt x="13080" y="1637"/>
                  <a:pt x="12928" y="1574"/>
                  <a:pt x="12763" y="1485"/>
                </a:cubicBezTo>
                <a:cubicBezTo>
                  <a:pt x="12662" y="1409"/>
                  <a:pt x="12610" y="1307"/>
                  <a:pt x="12547" y="1218"/>
                </a:cubicBezTo>
                <a:lnTo>
                  <a:pt x="12280" y="1218"/>
                </a:lnTo>
                <a:cubicBezTo>
                  <a:pt x="12179" y="1142"/>
                  <a:pt x="12128" y="1079"/>
                  <a:pt x="12077" y="1003"/>
                </a:cubicBezTo>
                <a:lnTo>
                  <a:pt x="11544" y="1003"/>
                </a:lnTo>
                <a:cubicBezTo>
                  <a:pt x="11429" y="901"/>
                  <a:pt x="11328" y="812"/>
                  <a:pt x="11277" y="710"/>
                </a:cubicBezTo>
                <a:lnTo>
                  <a:pt x="11061" y="710"/>
                </a:lnTo>
                <a:cubicBezTo>
                  <a:pt x="10858" y="647"/>
                  <a:pt x="10693" y="571"/>
                  <a:pt x="10528" y="495"/>
                </a:cubicBezTo>
                <a:lnTo>
                  <a:pt x="10312" y="495"/>
                </a:lnTo>
                <a:cubicBezTo>
                  <a:pt x="10210" y="431"/>
                  <a:pt x="10109" y="330"/>
                  <a:pt x="10045" y="241"/>
                </a:cubicBezTo>
                <a:lnTo>
                  <a:pt x="9309" y="241"/>
                </a:lnTo>
                <a:cubicBezTo>
                  <a:pt x="9194" y="165"/>
                  <a:pt x="9093" y="101"/>
                  <a:pt x="9042" y="0"/>
                </a:cubicBezTo>
                <a:lnTo>
                  <a:pt x="7823" y="0"/>
                </a:lnTo>
                <a:cubicBezTo>
                  <a:pt x="7658" y="101"/>
                  <a:pt x="7505" y="165"/>
                  <a:pt x="7340" y="241"/>
                </a:cubicBezTo>
                <a:lnTo>
                  <a:pt x="6806" y="241"/>
                </a:lnTo>
                <a:cubicBezTo>
                  <a:pt x="6705" y="330"/>
                  <a:pt x="6654" y="431"/>
                  <a:pt x="6591" y="495"/>
                </a:cubicBezTo>
                <a:cubicBezTo>
                  <a:pt x="6438" y="571"/>
                  <a:pt x="6273" y="647"/>
                  <a:pt x="6121" y="710"/>
                </a:cubicBezTo>
                <a:cubicBezTo>
                  <a:pt x="5854" y="977"/>
                  <a:pt x="5588" y="1244"/>
                  <a:pt x="5321" y="1485"/>
                </a:cubicBezTo>
                <a:cubicBezTo>
                  <a:pt x="5156" y="1574"/>
                  <a:pt x="5003" y="1637"/>
                  <a:pt x="4838" y="1713"/>
                </a:cubicBezTo>
                <a:lnTo>
                  <a:pt x="4571" y="1713"/>
                </a:lnTo>
                <a:cubicBezTo>
                  <a:pt x="4406" y="1878"/>
                  <a:pt x="4254" y="2044"/>
                  <a:pt x="4102" y="2222"/>
                </a:cubicBezTo>
                <a:lnTo>
                  <a:pt x="3822" y="2222"/>
                </a:lnTo>
                <a:cubicBezTo>
                  <a:pt x="3721" y="2311"/>
                  <a:pt x="3670" y="2413"/>
                  <a:pt x="3619" y="2475"/>
                </a:cubicBezTo>
                <a:lnTo>
                  <a:pt x="3352" y="2475"/>
                </a:lnTo>
                <a:cubicBezTo>
                  <a:pt x="3250" y="2578"/>
                  <a:pt x="3137" y="2640"/>
                  <a:pt x="3085" y="2717"/>
                </a:cubicBezTo>
                <a:lnTo>
                  <a:pt x="2869" y="2717"/>
                </a:lnTo>
                <a:cubicBezTo>
                  <a:pt x="2768" y="2819"/>
                  <a:pt x="2654" y="2882"/>
                  <a:pt x="2603" y="2958"/>
                </a:cubicBezTo>
                <a:lnTo>
                  <a:pt x="2400" y="2958"/>
                </a:lnTo>
                <a:lnTo>
                  <a:pt x="2400" y="3225"/>
                </a:lnTo>
                <a:lnTo>
                  <a:pt x="2133" y="3225"/>
                </a:lnTo>
                <a:lnTo>
                  <a:pt x="2133" y="3454"/>
                </a:lnTo>
                <a:lnTo>
                  <a:pt x="1866" y="3454"/>
                </a:lnTo>
                <a:lnTo>
                  <a:pt x="1866" y="3720"/>
                </a:lnTo>
                <a:lnTo>
                  <a:pt x="1587" y="3720"/>
                </a:lnTo>
                <a:lnTo>
                  <a:pt x="1587" y="3961"/>
                </a:lnTo>
                <a:cubicBezTo>
                  <a:pt x="1320" y="4216"/>
                  <a:pt x="1054" y="4482"/>
                  <a:pt x="850" y="4723"/>
                </a:cubicBezTo>
                <a:lnTo>
                  <a:pt x="850" y="5219"/>
                </a:lnTo>
                <a:cubicBezTo>
                  <a:pt x="685" y="5384"/>
                  <a:pt x="533" y="5562"/>
                  <a:pt x="368" y="5727"/>
                </a:cubicBezTo>
                <a:cubicBezTo>
                  <a:pt x="165" y="5892"/>
                  <a:pt x="50" y="6057"/>
                  <a:pt x="0" y="6209"/>
                </a:cubicBezTo>
                <a:lnTo>
                  <a:pt x="0" y="6680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574071" y="5807502"/>
            <a:ext cx="15836" cy="13680"/>
          </a:xfrm>
          <a:custGeom>
            <a:avLst/>
            <a:gdLst>
              <a:gd name="connsiteX0" fmla="*/ 266 w 18516"/>
              <a:gd name="connsiteY0" fmla="*/ 13741 h 16014"/>
              <a:gd name="connsiteX1" fmla="*/ 482 w 18516"/>
              <a:gd name="connsiteY1" fmla="*/ 13741 h 16014"/>
              <a:gd name="connsiteX2" fmla="*/ 749 w 18516"/>
              <a:gd name="connsiteY2" fmla="*/ 14007 h 16014"/>
              <a:gd name="connsiteX3" fmla="*/ 952 w 18516"/>
              <a:gd name="connsiteY3" fmla="*/ 14007 h 16014"/>
              <a:gd name="connsiteX4" fmla="*/ 1219 w 18516"/>
              <a:gd name="connsiteY4" fmla="*/ 14249 h 16014"/>
              <a:gd name="connsiteX5" fmla="*/ 1485 w 18516"/>
              <a:gd name="connsiteY5" fmla="*/ 14249 h 16014"/>
              <a:gd name="connsiteX6" fmla="*/ 1968 w 18516"/>
              <a:gd name="connsiteY6" fmla="*/ 14719 h 16014"/>
              <a:gd name="connsiteX7" fmla="*/ 2235 w 18516"/>
              <a:gd name="connsiteY7" fmla="*/ 14719 h 16014"/>
              <a:gd name="connsiteX8" fmla="*/ 2235 w 18516"/>
              <a:gd name="connsiteY8" fmla="*/ 14960 h 16014"/>
              <a:gd name="connsiteX9" fmla="*/ 2501 w 18516"/>
              <a:gd name="connsiteY9" fmla="*/ 14960 h 16014"/>
              <a:gd name="connsiteX10" fmla="*/ 2501 w 18516"/>
              <a:gd name="connsiteY10" fmla="*/ 15226 h 16014"/>
              <a:gd name="connsiteX11" fmla="*/ 2768 w 18516"/>
              <a:gd name="connsiteY11" fmla="*/ 15226 h 16014"/>
              <a:gd name="connsiteX12" fmla="*/ 3250 w 18516"/>
              <a:gd name="connsiteY12" fmla="*/ 15773 h 16014"/>
              <a:gd name="connsiteX13" fmla="*/ 3467 w 18516"/>
              <a:gd name="connsiteY13" fmla="*/ 15773 h 16014"/>
              <a:gd name="connsiteX14" fmla="*/ 3721 w 18516"/>
              <a:gd name="connsiteY14" fmla="*/ 16014 h 16014"/>
              <a:gd name="connsiteX15" fmla="*/ 4940 w 18516"/>
              <a:gd name="connsiteY15" fmla="*/ 16014 h 16014"/>
              <a:gd name="connsiteX16" fmla="*/ 5207 w 18516"/>
              <a:gd name="connsiteY16" fmla="*/ 15747 h 16014"/>
              <a:gd name="connsiteX17" fmla="*/ 5473 w 18516"/>
              <a:gd name="connsiteY17" fmla="*/ 15747 h 16014"/>
              <a:gd name="connsiteX18" fmla="*/ 5689 w 18516"/>
              <a:gd name="connsiteY18" fmla="*/ 15455 h 16014"/>
              <a:gd name="connsiteX19" fmla="*/ 5956 w 18516"/>
              <a:gd name="connsiteY19" fmla="*/ 15455 h 16014"/>
              <a:gd name="connsiteX20" fmla="*/ 6705 w 18516"/>
              <a:gd name="connsiteY20" fmla="*/ 14719 h 16014"/>
              <a:gd name="connsiteX21" fmla="*/ 7175 w 18516"/>
              <a:gd name="connsiteY21" fmla="*/ 14465 h 16014"/>
              <a:gd name="connsiteX22" fmla="*/ 7708 w 18516"/>
              <a:gd name="connsiteY22" fmla="*/ 14249 h 16014"/>
              <a:gd name="connsiteX23" fmla="*/ 8191 w 18516"/>
              <a:gd name="connsiteY23" fmla="*/ 14007 h 16014"/>
              <a:gd name="connsiteX24" fmla="*/ 8724 w 18516"/>
              <a:gd name="connsiteY24" fmla="*/ 13499 h 16014"/>
              <a:gd name="connsiteX25" fmla="*/ 9207 w 18516"/>
              <a:gd name="connsiteY25" fmla="*/ 13245 h 16014"/>
              <a:gd name="connsiteX26" fmla="*/ 10045 w 18516"/>
              <a:gd name="connsiteY26" fmla="*/ 12496 h 16014"/>
              <a:gd name="connsiteX27" fmla="*/ 10312 w 18516"/>
              <a:gd name="connsiteY27" fmla="*/ 12496 h 16014"/>
              <a:gd name="connsiteX28" fmla="*/ 10528 w 18516"/>
              <a:gd name="connsiteY28" fmla="*/ 12242 h 16014"/>
              <a:gd name="connsiteX29" fmla="*/ 10795 w 18516"/>
              <a:gd name="connsiteY29" fmla="*/ 12242 h 16014"/>
              <a:gd name="connsiteX30" fmla="*/ 10795 w 18516"/>
              <a:gd name="connsiteY30" fmla="*/ 12001 h 16014"/>
              <a:gd name="connsiteX31" fmla="*/ 11010 w 18516"/>
              <a:gd name="connsiteY31" fmla="*/ 12001 h 16014"/>
              <a:gd name="connsiteX32" fmla="*/ 11010 w 18516"/>
              <a:gd name="connsiteY32" fmla="*/ 11747 h 16014"/>
              <a:gd name="connsiteX33" fmla="*/ 11277 w 18516"/>
              <a:gd name="connsiteY33" fmla="*/ 11747 h 16014"/>
              <a:gd name="connsiteX34" fmla="*/ 11760 w 18516"/>
              <a:gd name="connsiteY34" fmla="*/ 11239 h 16014"/>
              <a:gd name="connsiteX35" fmla="*/ 11760 w 18516"/>
              <a:gd name="connsiteY35" fmla="*/ 10997 h 16014"/>
              <a:gd name="connsiteX36" fmla="*/ 12763 w 18516"/>
              <a:gd name="connsiteY36" fmla="*/ 9994 h 16014"/>
              <a:gd name="connsiteX37" fmla="*/ 13030 w 18516"/>
              <a:gd name="connsiteY37" fmla="*/ 9499 h 16014"/>
              <a:gd name="connsiteX38" fmla="*/ 13779 w 18516"/>
              <a:gd name="connsiteY38" fmla="*/ 8787 h 16014"/>
              <a:gd name="connsiteX39" fmla="*/ 14046 w 18516"/>
              <a:gd name="connsiteY39" fmla="*/ 8280 h 16014"/>
              <a:gd name="connsiteX40" fmla="*/ 14516 w 18516"/>
              <a:gd name="connsiteY40" fmla="*/ 7784 h 16014"/>
              <a:gd name="connsiteX41" fmla="*/ 14516 w 18516"/>
              <a:gd name="connsiteY41" fmla="*/ 7289 h 16014"/>
              <a:gd name="connsiteX42" fmla="*/ 14782 w 18516"/>
              <a:gd name="connsiteY42" fmla="*/ 7035 h 16014"/>
              <a:gd name="connsiteX43" fmla="*/ 14782 w 18516"/>
              <a:gd name="connsiteY43" fmla="*/ 6781 h 16014"/>
              <a:gd name="connsiteX44" fmla="*/ 14998 w 18516"/>
              <a:gd name="connsiteY44" fmla="*/ 6781 h 16014"/>
              <a:gd name="connsiteX45" fmla="*/ 15265 w 18516"/>
              <a:gd name="connsiteY45" fmla="*/ 6539 h 16014"/>
              <a:gd name="connsiteX46" fmla="*/ 15265 w 18516"/>
              <a:gd name="connsiteY46" fmla="*/ 6286 h 16014"/>
              <a:gd name="connsiteX47" fmla="*/ 15481 w 18516"/>
              <a:gd name="connsiteY47" fmla="*/ 6044 h 16014"/>
              <a:gd name="connsiteX48" fmla="*/ 15735 w 18516"/>
              <a:gd name="connsiteY48" fmla="*/ 5536 h 16014"/>
              <a:gd name="connsiteX49" fmla="*/ 16751 w 18516"/>
              <a:gd name="connsiteY49" fmla="*/ 4559 h 16014"/>
              <a:gd name="connsiteX50" fmla="*/ 16967 w 18516"/>
              <a:gd name="connsiteY50" fmla="*/ 4064 h 16014"/>
              <a:gd name="connsiteX51" fmla="*/ 17500 w 18516"/>
              <a:gd name="connsiteY51" fmla="*/ 3555 h 16014"/>
              <a:gd name="connsiteX52" fmla="*/ 17767 w 18516"/>
              <a:gd name="connsiteY52" fmla="*/ 3009 h 16014"/>
              <a:gd name="connsiteX53" fmla="*/ 17767 w 18516"/>
              <a:gd name="connsiteY53" fmla="*/ 2768 h 16014"/>
              <a:gd name="connsiteX54" fmla="*/ 18249 w 18516"/>
              <a:gd name="connsiteY54" fmla="*/ 2272 h 16014"/>
              <a:gd name="connsiteX55" fmla="*/ 18249 w 18516"/>
              <a:gd name="connsiteY55" fmla="*/ 2006 h 16014"/>
              <a:gd name="connsiteX56" fmla="*/ 18516 w 18516"/>
              <a:gd name="connsiteY56" fmla="*/ 1510 h 16014"/>
              <a:gd name="connsiteX57" fmla="*/ 18516 w 18516"/>
              <a:gd name="connsiteY57" fmla="*/ 507 h 16014"/>
              <a:gd name="connsiteX58" fmla="*/ 18249 w 18516"/>
              <a:gd name="connsiteY58" fmla="*/ 266 h 16014"/>
              <a:gd name="connsiteX59" fmla="*/ 17983 w 18516"/>
              <a:gd name="connsiteY59" fmla="*/ 266 h 16014"/>
              <a:gd name="connsiteX60" fmla="*/ 17983 w 18516"/>
              <a:gd name="connsiteY60" fmla="*/ 0 h 16014"/>
              <a:gd name="connsiteX61" fmla="*/ 16484 w 18516"/>
              <a:gd name="connsiteY61" fmla="*/ 0 h 16014"/>
              <a:gd name="connsiteX62" fmla="*/ 15735 w 18516"/>
              <a:gd name="connsiteY62" fmla="*/ 266 h 16014"/>
              <a:gd name="connsiteX63" fmla="*/ 14998 w 18516"/>
              <a:gd name="connsiteY63" fmla="*/ 266 h 16014"/>
              <a:gd name="connsiteX64" fmla="*/ 14516 w 18516"/>
              <a:gd name="connsiteY64" fmla="*/ 507 h 16014"/>
              <a:gd name="connsiteX65" fmla="*/ 13512 w 18516"/>
              <a:gd name="connsiteY65" fmla="*/ 507 h 16014"/>
              <a:gd name="connsiteX66" fmla="*/ 13030 w 18516"/>
              <a:gd name="connsiteY66" fmla="*/ 774 h 16014"/>
              <a:gd name="connsiteX67" fmla="*/ 12281 w 18516"/>
              <a:gd name="connsiteY67" fmla="*/ 774 h 16014"/>
              <a:gd name="connsiteX68" fmla="*/ 12013 w 18516"/>
              <a:gd name="connsiteY68" fmla="*/ 1003 h 16014"/>
              <a:gd name="connsiteX69" fmla="*/ 11010 w 18516"/>
              <a:gd name="connsiteY69" fmla="*/ 1003 h 16014"/>
              <a:gd name="connsiteX70" fmla="*/ 11010 w 18516"/>
              <a:gd name="connsiteY70" fmla="*/ 1269 h 16014"/>
              <a:gd name="connsiteX71" fmla="*/ 10312 w 18516"/>
              <a:gd name="connsiteY71" fmla="*/ 1269 h 16014"/>
              <a:gd name="connsiteX72" fmla="*/ 10312 w 18516"/>
              <a:gd name="connsiteY72" fmla="*/ 1510 h 16014"/>
              <a:gd name="connsiteX73" fmla="*/ 10045 w 18516"/>
              <a:gd name="connsiteY73" fmla="*/ 1510 h 16014"/>
              <a:gd name="connsiteX74" fmla="*/ 9791 w 18516"/>
              <a:gd name="connsiteY74" fmla="*/ 1777 h 16014"/>
              <a:gd name="connsiteX75" fmla="*/ 9525 w 18516"/>
              <a:gd name="connsiteY75" fmla="*/ 1777 h 16014"/>
              <a:gd name="connsiteX76" fmla="*/ 8826 w 18516"/>
              <a:gd name="connsiteY76" fmla="*/ 2501 h 16014"/>
              <a:gd name="connsiteX77" fmla="*/ 8292 w 18516"/>
              <a:gd name="connsiteY77" fmla="*/ 2768 h 16014"/>
              <a:gd name="connsiteX78" fmla="*/ 7823 w 18516"/>
              <a:gd name="connsiteY78" fmla="*/ 3314 h 16014"/>
              <a:gd name="connsiteX79" fmla="*/ 7289 w 18516"/>
              <a:gd name="connsiteY79" fmla="*/ 3555 h 16014"/>
              <a:gd name="connsiteX80" fmla="*/ 6807 w 18516"/>
              <a:gd name="connsiteY80" fmla="*/ 3797 h 16014"/>
              <a:gd name="connsiteX81" fmla="*/ 6324 w 18516"/>
              <a:gd name="connsiteY81" fmla="*/ 4064 h 16014"/>
              <a:gd name="connsiteX82" fmla="*/ 5689 w 18516"/>
              <a:gd name="connsiteY82" fmla="*/ 4559 h 16014"/>
              <a:gd name="connsiteX83" fmla="*/ 5473 w 18516"/>
              <a:gd name="connsiteY83" fmla="*/ 4559 h 16014"/>
              <a:gd name="connsiteX84" fmla="*/ 3467 w 18516"/>
              <a:gd name="connsiteY84" fmla="*/ 6539 h 16014"/>
              <a:gd name="connsiteX85" fmla="*/ 3250 w 18516"/>
              <a:gd name="connsiteY85" fmla="*/ 6539 h 16014"/>
              <a:gd name="connsiteX86" fmla="*/ 3250 w 18516"/>
              <a:gd name="connsiteY86" fmla="*/ 6781 h 16014"/>
              <a:gd name="connsiteX87" fmla="*/ 2971 w 18516"/>
              <a:gd name="connsiteY87" fmla="*/ 6781 h 16014"/>
              <a:gd name="connsiteX88" fmla="*/ 2971 w 18516"/>
              <a:gd name="connsiteY88" fmla="*/ 7035 h 16014"/>
              <a:gd name="connsiteX89" fmla="*/ 2768 w 18516"/>
              <a:gd name="connsiteY89" fmla="*/ 7035 h 16014"/>
              <a:gd name="connsiteX90" fmla="*/ 2501 w 18516"/>
              <a:gd name="connsiteY90" fmla="*/ 7289 h 16014"/>
              <a:gd name="connsiteX91" fmla="*/ 2235 w 18516"/>
              <a:gd name="connsiteY91" fmla="*/ 7289 h 16014"/>
              <a:gd name="connsiteX92" fmla="*/ 2235 w 18516"/>
              <a:gd name="connsiteY92" fmla="*/ 7518 h 16014"/>
              <a:gd name="connsiteX93" fmla="*/ 1968 w 18516"/>
              <a:gd name="connsiteY93" fmla="*/ 7518 h 16014"/>
              <a:gd name="connsiteX94" fmla="*/ 1752 w 18516"/>
              <a:gd name="connsiteY94" fmla="*/ 7784 h 16014"/>
              <a:gd name="connsiteX95" fmla="*/ 1752 w 18516"/>
              <a:gd name="connsiteY95" fmla="*/ 8025 h 16014"/>
              <a:gd name="connsiteX96" fmla="*/ 1485 w 18516"/>
              <a:gd name="connsiteY96" fmla="*/ 8280 h 16014"/>
              <a:gd name="connsiteX97" fmla="*/ 1485 w 18516"/>
              <a:gd name="connsiteY97" fmla="*/ 8787 h 16014"/>
              <a:gd name="connsiteX98" fmla="*/ 1219 w 18516"/>
              <a:gd name="connsiteY98" fmla="*/ 8787 h 16014"/>
              <a:gd name="connsiteX99" fmla="*/ 1219 w 18516"/>
              <a:gd name="connsiteY99" fmla="*/ 9499 h 16014"/>
              <a:gd name="connsiteX100" fmla="*/ 952 w 18516"/>
              <a:gd name="connsiteY100" fmla="*/ 9791 h 16014"/>
              <a:gd name="connsiteX101" fmla="*/ 952 w 18516"/>
              <a:gd name="connsiteY101" fmla="*/ 10502 h 16014"/>
              <a:gd name="connsiteX102" fmla="*/ 749 w 18516"/>
              <a:gd name="connsiteY102" fmla="*/ 10502 h 16014"/>
              <a:gd name="connsiteX103" fmla="*/ 749 w 18516"/>
              <a:gd name="connsiteY103" fmla="*/ 11506 h 16014"/>
              <a:gd name="connsiteX104" fmla="*/ 482 w 18516"/>
              <a:gd name="connsiteY104" fmla="*/ 11747 h 16014"/>
              <a:gd name="connsiteX105" fmla="*/ 482 w 18516"/>
              <a:gd name="connsiteY105" fmla="*/ 12001 h 16014"/>
              <a:gd name="connsiteX106" fmla="*/ 266 w 18516"/>
              <a:gd name="connsiteY106" fmla="*/ 12496 h 16014"/>
              <a:gd name="connsiteX107" fmla="*/ 266 w 18516"/>
              <a:gd name="connsiteY107" fmla="*/ 13245 h 16014"/>
              <a:gd name="connsiteX108" fmla="*/ 0 w 18516"/>
              <a:gd name="connsiteY108" fmla="*/ 13741 h 16014"/>
              <a:gd name="connsiteX109" fmla="*/ 266 w 18516"/>
              <a:gd name="connsiteY109" fmla="*/ 13741 h 160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</a:cxnLst>
            <a:rect l="l" t="t" r="r" b="b"/>
            <a:pathLst>
              <a:path w="18516" h="16014">
                <a:moveTo>
                  <a:pt x="266" y="13741"/>
                </a:moveTo>
                <a:lnTo>
                  <a:pt x="482" y="13741"/>
                </a:lnTo>
                <a:cubicBezTo>
                  <a:pt x="533" y="13842"/>
                  <a:pt x="634" y="13931"/>
                  <a:pt x="749" y="14007"/>
                </a:cubicBezTo>
                <a:lnTo>
                  <a:pt x="952" y="14007"/>
                </a:lnTo>
                <a:cubicBezTo>
                  <a:pt x="1015" y="14096"/>
                  <a:pt x="1117" y="14172"/>
                  <a:pt x="1219" y="14249"/>
                </a:cubicBezTo>
                <a:lnTo>
                  <a:pt x="1485" y="14249"/>
                </a:lnTo>
                <a:cubicBezTo>
                  <a:pt x="1651" y="14414"/>
                  <a:pt x="1803" y="14579"/>
                  <a:pt x="1968" y="14719"/>
                </a:cubicBezTo>
                <a:lnTo>
                  <a:pt x="2235" y="14719"/>
                </a:lnTo>
                <a:lnTo>
                  <a:pt x="2235" y="14960"/>
                </a:lnTo>
                <a:lnTo>
                  <a:pt x="2501" y="14960"/>
                </a:lnTo>
                <a:lnTo>
                  <a:pt x="2501" y="15226"/>
                </a:lnTo>
                <a:lnTo>
                  <a:pt x="2768" y="15226"/>
                </a:lnTo>
                <a:cubicBezTo>
                  <a:pt x="2920" y="15392"/>
                  <a:pt x="3085" y="15557"/>
                  <a:pt x="3250" y="15773"/>
                </a:cubicBezTo>
                <a:lnTo>
                  <a:pt x="3467" y="15773"/>
                </a:lnTo>
                <a:cubicBezTo>
                  <a:pt x="3518" y="15861"/>
                  <a:pt x="3619" y="15938"/>
                  <a:pt x="3721" y="16014"/>
                </a:cubicBezTo>
                <a:lnTo>
                  <a:pt x="4940" y="16014"/>
                </a:lnTo>
                <a:cubicBezTo>
                  <a:pt x="5003" y="15938"/>
                  <a:pt x="5105" y="15861"/>
                  <a:pt x="5207" y="15747"/>
                </a:cubicBezTo>
                <a:lnTo>
                  <a:pt x="5473" y="15747"/>
                </a:lnTo>
                <a:cubicBezTo>
                  <a:pt x="5537" y="15646"/>
                  <a:pt x="5588" y="15557"/>
                  <a:pt x="5689" y="15455"/>
                </a:cubicBezTo>
                <a:lnTo>
                  <a:pt x="5956" y="15455"/>
                </a:lnTo>
                <a:cubicBezTo>
                  <a:pt x="6172" y="15226"/>
                  <a:pt x="6438" y="14985"/>
                  <a:pt x="6705" y="14719"/>
                </a:cubicBezTo>
                <a:cubicBezTo>
                  <a:pt x="6858" y="14642"/>
                  <a:pt x="7023" y="14554"/>
                  <a:pt x="7175" y="14465"/>
                </a:cubicBezTo>
                <a:cubicBezTo>
                  <a:pt x="7340" y="14389"/>
                  <a:pt x="7505" y="14312"/>
                  <a:pt x="7708" y="14249"/>
                </a:cubicBezTo>
                <a:cubicBezTo>
                  <a:pt x="7873" y="14172"/>
                  <a:pt x="8039" y="14096"/>
                  <a:pt x="8191" y="14007"/>
                </a:cubicBezTo>
                <a:cubicBezTo>
                  <a:pt x="8356" y="13842"/>
                  <a:pt x="8508" y="13677"/>
                  <a:pt x="8724" y="13499"/>
                </a:cubicBezTo>
                <a:cubicBezTo>
                  <a:pt x="8889" y="13436"/>
                  <a:pt x="9042" y="13334"/>
                  <a:pt x="9207" y="13245"/>
                </a:cubicBezTo>
                <a:cubicBezTo>
                  <a:pt x="9525" y="13004"/>
                  <a:pt x="9791" y="12763"/>
                  <a:pt x="10045" y="12496"/>
                </a:cubicBezTo>
                <a:lnTo>
                  <a:pt x="10312" y="12496"/>
                </a:lnTo>
                <a:cubicBezTo>
                  <a:pt x="10375" y="12433"/>
                  <a:pt x="10426" y="12331"/>
                  <a:pt x="10528" y="12242"/>
                </a:cubicBezTo>
                <a:lnTo>
                  <a:pt x="10795" y="12242"/>
                </a:lnTo>
                <a:lnTo>
                  <a:pt x="10795" y="12001"/>
                </a:lnTo>
                <a:lnTo>
                  <a:pt x="11010" y="12001"/>
                </a:lnTo>
                <a:lnTo>
                  <a:pt x="11010" y="11747"/>
                </a:lnTo>
                <a:lnTo>
                  <a:pt x="11277" y="11747"/>
                </a:lnTo>
                <a:cubicBezTo>
                  <a:pt x="11429" y="11569"/>
                  <a:pt x="11595" y="11404"/>
                  <a:pt x="11760" y="11239"/>
                </a:cubicBezTo>
                <a:lnTo>
                  <a:pt x="11760" y="10997"/>
                </a:lnTo>
                <a:cubicBezTo>
                  <a:pt x="12077" y="10667"/>
                  <a:pt x="12394" y="10337"/>
                  <a:pt x="12763" y="9994"/>
                </a:cubicBezTo>
                <a:cubicBezTo>
                  <a:pt x="12814" y="9829"/>
                  <a:pt x="12928" y="9664"/>
                  <a:pt x="13030" y="9499"/>
                </a:cubicBezTo>
                <a:cubicBezTo>
                  <a:pt x="13246" y="9258"/>
                  <a:pt x="13512" y="9016"/>
                  <a:pt x="13779" y="8787"/>
                </a:cubicBezTo>
                <a:cubicBezTo>
                  <a:pt x="13830" y="8622"/>
                  <a:pt x="13931" y="8445"/>
                  <a:pt x="14046" y="8280"/>
                </a:cubicBezTo>
                <a:cubicBezTo>
                  <a:pt x="14198" y="8115"/>
                  <a:pt x="14363" y="7949"/>
                  <a:pt x="14516" y="7784"/>
                </a:cubicBezTo>
                <a:lnTo>
                  <a:pt x="14516" y="7289"/>
                </a:lnTo>
                <a:cubicBezTo>
                  <a:pt x="14579" y="7213"/>
                  <a:pt x="14681" y="7136"/>
                  <a:pt x="14782" y="7035"/>
                </a:cubicBezTo>
                <a:lnTo>
                  <a:pt x="14782" y="6781"/>
                </a:lnTo>
                <a:lnTo>
                  <a:pt x="14998" y="6781"/>
                </a:lnTo>
                <a:cubicBezTo>
                  <a:pt x="15049" y="6718"/>
                  <a:pt x="15163" y="6629"/>
                  <a:pt x="15265" y="6539"/>
                </a:cubicBezTo>
                <a:lnTo>
                  <a:pt x="15265" y="6286"/>
                </a:lnTo>
                <a:cubicBezTo>
                  <a:pt x="15316" y="6209"/>
                  <a:pt x="15379" y="6133"/>
                  <a:pt x="15481" y="6044"/>
                </a:cubicBezTo>
                <a:cubicBezTo>
                  <a:pt x="15531" y="5879"/>
                  <a:pt x="15646" y="5701"/>
                  <a:pt x="15735" y="5536"/>
                </a:cubicBezTo>
                <a:cubicBezTo>
                  <a:pt x="16065" y="5232"/>
                  <a:pt x="16383" y="4889"/>
                  <a:pt x="16751" y="4559"/>
                </a:cubicBezTo>
                <a:cubicBezTo>
                  <a:pt x="16814" y="4381"/>
                  <a:pt x="16865" y="4229"/>
                  <a:pt x="16967" y="4064"/>
                </a:cubicBezTo>
                <a:cubicBezTo>
                  <a:pt x="17132" y="3885"/>
                  <a:pt x="17284" y="3720"/>
                  <a:pt x="17500" y="3555"/>
                </a:cubicBezTo>
                <a:cubicBezTo>
                  <a:pt x="17551" y="3390"/>
                  <a:pt x="17665" y="3175"/>
                  <a:pt x="17767" y="3009"/>
                </a:cubicBezTo>
                <a:lnTo>
                  <a:pt x="17767" y="2768"/>
                </a:lnTo>
                <a:cubicBezTo>
                  <a:pt x="17932" y="2602"/>
                  <a:pt x="18084" y="2437"/>
                  <a:pt x="18249" y="2272"/>
                </a:cubicBezTo>
                <a:lnTo>
                  <a:pt x="18249" y="2006"/>
                </a:lnTo>
                <a:cubicBezTo>
                  <a:pt x="18300" y="1840"/>
                  <a:pt x="18402" y="1675"/>
                  <a:pt x="18516" y="1510"/>
                </a:cubicBezTo>
                <a:lnTo>
                  <a:pt x="18516" y="507"/>
                </a:lnTo>
                <a:cubicBezTo>
                  <a:pt x="18402" y="431"/>
                  <a:pt x="18300" y="355"/>
                  <a:pt x="18249" y="266"/>
                </a:cubicBezTo>
                <a:lnTo>
                  <a:pt x="17983" y="266"/>
                </a:lnTo>
                <a:lnTo>
                  <a:pt x="17983" y="0"/>
                </a:lnTo>
                <a:lnTo>
                  <a:pt x="16484" y="0"/>
                </a:lnTo>
                <a:cubicBezTo>
                  <a:pt x="16230" y="101"/>
                  <a:pt x="15950" y="203"/>
                  <a:pt x="15735" y="266"/>
                </a:cubicBezTo>
                <a:lnTo>
                  <a:pt x="14998" y="266"/>
                </a:lnTo>
                <a:cubicBezTo>
                  <a:pt x="14846" y="355"/>
                  <a:pt x="14681" y="431"/>
                  <a:pt x="14516" y="507"/>
                </a:cubicBezTo>
                <a:lnTo>
                  <a:pt x="13512" y="507"/>
                </a:lnTo>
                <a:cubicBezTo>
                  <a:pt x="13347" y="596"/>
                  <a:pt x="13195" y="698"/>
                  <a:pt x="13030" y="774"/>
                </a:cubicBezTo>
                <a:lnTo>
                  <a:pt x="12281" y="774"/>
                </a:lnTo>
                <a:cubicBezTo>
                  <a:pt x="12179" y="863"/>
                  <a:pt x="12077" y="939"/>
                  <a:pt x="12013" y="1003"/>
                </a:cubicBezTo>
                <a:lnTo>
                  <a:pt x="11010" y="1003"/>
                </a:lnTo>
                <a:lnTo>
                  <a:pt x="11010" y="1269"/>
                </a:lnTo>
                <a:lnTo>
                  <a:pt x="10312" y="1269"/>
                </a:lnTo>
                <a:lnTo>
                  <a:pt x="10312" y="1510"/>
                </a:lnTo>
                <a:lnTo>
                  <a:pt x="10045" y="1510"/>
                </a:lnTo>
                <a:cubicBezTo>
                  <a:pt x="9943" y="1599"/>
                  <a:pt x="9842" y="1701"/>
                  <a:pt x="9791" y="1777"/>
                </a:cubicBezTo>
                <a:lnTo>
                  <a:pt x="9525" y="1777"/>
                </a:lnTo>
                <a:cubicBezTo>
                  <a:pt x="9258" y="2031"/>
                  <a:pt x="9042" y="2272"/>
                  <a:pt x="8826" y="2501"/>
                </a:cubicBezTo>
                <a:cubicBezTo>
                  <a:pt x="8623" y="2602"/>
                  <a:pt x="8458" y="2704"/>
                  <a:pt x="8292" y="2768"/>
                </a:cubicBezTo>
                <a:cubicBezTo>
                  <a:pt x="8140" y="2933"/>
                  <a:pt x="7975" y="3111"/>
                  <a:pt x="7823" y="3314"/>
                </a:cubicBezTo>
                <a:cubicBezTo>
                  <a:pt x="7607" y="3416"/>
                  <a:pt x="7442" y="3492"/>
                  <a:pt x="7289" y="3555"/>
                </a:cubicBezTo>
                <a:cubicBezTo>
                  <a:pt x="7124" y="3657"/>
                  <a:pt x="6972" y="3720"/>
                  <a:pt x="6807" y="3797"/>
                </a:cubicBezTo>
                <a:cubicBezTo>
                  <a:pt x="6654" y="3885"/>
                  <a:pt x="6489" y="3987"/>
                  <a:pt x="6324" y="4064"/>
                </a:cubicBezTo>
                <a:cubicBezTo>
                  <a:pt x="6006" y="4229"/>
                  <a:pt x="5854" y="4381"/>
                  <a:pt x="5689" y="4559"/>
                </a:cubicBezTo>
                <a:lnTo>
                  <a:pt x="5473" y="4559"/>
                </a:lnTo>
                <a:cubicBezTo>
                  <a:pt x="4787" y="5232"/>
                  <a:pt x="4089" y="5905"/>
                  <a:pt x="3467" y="6539"/>
                </a:cubicBezTo>
                <a:lnTo>
                  <a:pt x="3250" y="6539"/>
                </a:lnTo>
                <a:lnTo>
                  <a:pt x="3250" y="6781"/>
                </a:lnTo>
                <a:lnTo>
                  <a:pt x="2971" y="6781"/>
                </a:lnTo>
                <a:lnTo>
                  <a:pt x="2971" y="7035"/>
                </a:lnTo>
                <a:lnTo>
                  <a:pt x="2768" y="7035"/>
                </a:lnTo>
                <a:cubicBezTo>
                  <a:pt x="2666" y="7136"/>
                  <a:pt x="2552" y="7213"/>
                  <a:pt x="2501" y="7289"/>
                </a:cubicBezTo>
                <a:lnTo>
                  <a:pt x="2235" y="7289"/>
                </a:lnTo>
                <a:lnTo>
                  <a:pt x="2235" y="7518"/>
                </a:lnTo>
                <a:lnTo>
                  <a:pt x="1968" y="7518"/>
                </a:lnTo>
                <a:cubicBezTo>
                  <a:pt x="1866" y="7607"/>
                  <a:pt x="1803" y="7708"/>
                  <a:pt x="1752" y="7784"/>
                </a:cubicBezTo>
                <a:lnTo>
                  <a:pt x="1752" y="8025"/>
                </a:lnTo>
                <a:cubicBezTo>
                  <a:pt x="1651" y="8115"/>
                  <a:pt x="1549" y="8204"/>
                  <a:pt x="1485" y="8280"/>
                </a:cubicBezTo>
                <a:lnTo>
                  <a:pt x="1485" y="8787"/>
                </a:lnTo>
                <a:lnTo>
                  <a:pt x="1219" y="8787"/>
                </a:lnTo>
                <a:lnTo>
                  <a:pt x="1219" y="9499"/>
                </a:lnTo>
                <a:cubicBezTo>
                  <a:pt x="1117" y="9588"/>
                  <a:pt x="1015" y="9690"/>
                  <a:pt x="952" y="9791"/>
                </a:cubicBezTo>
                <a:lnTo>
                  <a:pt x="952" y="10502"/>
                </a:lnTo>
                <a:lnTo>
                  <a:pt x="749" y="10502"/>
                </a:lnTo>
                <a:lnTo>
                  <a:pt x="749" y="11506"/>
                </a:lnTo>
                <a:cubicBezTo>
                  <a:pt x="634" y="11594"/>
                  <a:pt x="533" y="11671"/>
                  <a:pt x="482" y="11747"/>
                </a:cubicBezTo>
                <a:lnTo>
                  <a:pt x="482" y="12001"/>
                </a:lnTo>
                <a:cubicBezTo>
                  <a:pt x="368" y="12166"/>
                  <a:pt x="317" y="12331"/>
                  <a:pt x="266" y="12496"/>
                </a:cubicBezTo>
                <a:lnTo>
                  <a:pt x="266" y="13245"/>
                </a:lnTo>
                <a:cubicBezTo>
                  <a:pt x="165" y="13410"/>
                  <a:pt x="50" y="13575"/>
                  <a:pt x="0" y="13741"/>
                </a:cubicBezTo>
                <a:lnTo>
                  <a:pt x="266" y="13741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589533" y="5749969"/>
            <a:ext cx="6690" cy="15547"/>
          </a:xfrm>
          <a:custGeom>
            <a:avLst/>
            <a:gdLst>
              <a:gd name="connsiteX0" fmla="*/ 749 w 7823"/>
              <a:gd name="connsiteY0" fmla="*/ 11442 h 18199"/>
              <a:gd name="connsiteX1" fmla="*/ 749 w 7823"/>
              <a:gd name="connsiteY1" fmla="*/ 11925 h 18199"/>
              <a:gd name="connsiteX2" fmla="*/ 482 w 7823"/>
              <a:gd name="connsiteY2" fmla="*/ 12179 h 18199"/>
              <a:gd name="connsiteX3" fmla="*/ 482 w 7823"/>
              <a:gd name="connsiteY3" fmla="*/ 12916 h 18199"/>
              <a:gd name="connsiteX4" fmla="*/ 279 w 7823"/>
              <a:gd name="connsiteY4" fmla="*/ 13182 h 18199"/>
              <a:gd name="connsiteX5" fmla="*/ 279 w 7823"/>
              <a:gd name="connsiteY5" fmla="*/ 14706 h 18199"/>
              <a:gd name="connsiteX6" fmla="*/ 0 w 7823"/>
              <a:gd name="connsiteY6" fmla="*/ 14947 h 18199"/>
              <a:gd name="connsiteX7" fmla="*/ 0 w 7823"/>
              <a:gd name="connsiteY7" fmla="*/ 16459 h 18199"/>
              <a:gd name="connsiteX8" fmla="*/ 279 w 7823"/>
              <a:gd name="connsiteY8" fmla="*/ 16688 h 18199"/>
              <a:gd name="connsiteX9" fmla="*/ 279 w 7823"/>
              <a:gd name="connsiteY9" fmla="*/ 17195 h 18199"/>
              <a:gd name="connsiteX10" fmla="*/ 482 w 7823"/>
              <a:gd name="connsiteY10" fmla="*/ 17462 h 18199"/>
              <a:gd name="connsiteX11" fmla="*/ 482 w 7823"/>
              <a:gd name="connsiteY11" fmla="*/ 17691 h 18199"/>
              <a:gd name="connsiteX12" fmla="*/ 749 w 7823"/>
              <a:gd name="connsiteY12" fmla="*/ 17691 h 18199"/>
              <a:gd name="connsiteX13" fmla="*/ 1117 w 7823"/>
              <a:gd name="connsiteY13" fmla="*/ 18199 h 18199"/>
              <a:gd name="connsiteX14" fmla="*/ 2883 w 7823"/>
              <a:gd name="connsiteY14" fmla="*/ 18199 h 18199"/>
              <a:gd name="connsiteX15" fmla="*/ 3149 w 7823"/>
              <a:gd name="connsiteY15" fmla="*/ 17957 h 18199"/>
              <a:gd name="connsiteX16" fmla="*/ 3352 w 7823"/>
              <a:gd name="connsiteY16" fmla="*/ 17957 h 18199"/>
              <a:gd name="connsiteX17" fmla="*/ 4635 w 7823"/>
              <a:gd name="connsiteY17" fmla="*/ 16688 h 18199"/>
              <a:gd name="connsiteX18" fmla="*/ 4635 w 7823"/>
              <a:gd name="connsiteY18" fmla="*/ 16459 h 18199"/>
              <a:gd name="connsiteX19" fmla="*/ 4851 w 7823"/>
              <a:gd name="connsiteY19" fmla="*/ 16192 h 18199"/>
              <a:gd name="connsiteX20" fmla="*/ 5118 w 7823"/>
              <a:gd name="connsiteY20" fmla="*/ 15685 h 18199"/>
              <a:gd name="connsiteX21" fmla="*/ 5588 w 7823"/>
              <a:gd name="connsiteY21" fmla="*/ 15214 h 18199"/>
              <a:gd name="connsiteX22" fmla="*/ 5588 w 7823"/>
              <a:gd name="connsiteY22" fmla="*/ 14706 h 18199"/>
              <a:gd name="connsiteX23" fmla="*/ 5854 w 7823"/>
              <a:gd name="connsiteY23" fmla="*/ 14440 h 18199"/>
              <a:gd name="connsiteX24" fmla="*/ 6121 w 7823"/>
              <a:gd name="connsiteY24" fmla="*/ 13944 h 18199"/>
              <a:gd name="connsiteX25" fmla="*/ 6121 w 7823"/>
              <a:gd name="connsiteY25" fmla="*/ 13728 h 18199"/>
              <a:gd name="connsiteX26" fmla="*/ 6337 w 7823"/>
              <a:gd name="connsiteY26" fmla="*/ 13233 h 18199"/>
              <a:gd name="connsiteX27" fmla="*/ 6604 w 7823"/>
              <a:gd name="connsiteY27" fmla="*/ 12979 h 18199"/>
              <a:gd name="connsiteX28" fmla="*/ 6604 w 7823"/>
              <a:gd name="connsiteY28" fmla="*/ 12420 h 18199"/>
              <a:gd name="connsiteX29" fmla="*/ 6870 w 7823"/>
              <a:gd name="connsiteY29" fmla="*/ 12179 h 18199"/>
              <a:gd name="connsiteX30" fmla="*/ 6870 w 7823"/>
              <a:gd name="connsiteY30" fmla="*/ 11684 h 18199"/>
              <a:gd name="connsiteX31" fmla="*/ 7124 w 7823"/>
              <a:gd name="connsiteY31" fmla="*/ 11442 h 18199"/>
              <a:gd name="connsiteX32" fmla="*/ 7124 w 7823"/>
              <a:gd name="connsiteY32" fmla="*/ 11189 h 18199"/>
              <a:gd name="connsiteX33" fmla="*/ 7340 w 7823"/>
              <a:gd name="connsiteY33" fmla="*/ 10680 h 18199"/>
              <a:gd name="connsiteX34" fmla="*/ 7340 w 7823"/>
              <a:gd name="connsiteY34" fmla="*/ 10439 h 18199"/>
              <a:gd name="connsiteX35" fmla="*/ 7620 w 7823"/>
              <a:gd name="connsiteY35" fmla="*/ 10173 h 18199"/>
              <a:gd name="connsiteX36" fmla="*/ 7620 w 7823"/>
              <a:gd name="connsiteY36" fmla="*/ 9944 h 18199"/>
              <a:gd name="connsiteX37" fmla="*/ 7823 w 7823"/>
              <a:gd name="connsiteY37" fmla="*/ 9677 h 18199"/>
              <a:gd name="connsiteX38" fmla="*/ 7823 w 7823"/>
              <a:gd name="connsiteY38" fmla="*/ 6464 h 18199"/>
              <a:gd name="connsiteX39" fmla="*/ 7620 w 7823"/>
              <a:gd name="connsiteY39" fmla="*/ 6222 h 18199"/>
              <a:gd name="connsiteX40" fmla="*/ 7620 w 7823"/>
              <a:gd name="connsiteY40" fmla="*/ 4457 h 18199"/>
              <a:gd name="connsiteX41" fmla="*/ 7340 w 7823"/>
              <a:gd name="connsiteY41" fmla="*/ 4216 h 18199"/>
              <a:gd name="connsiteX42" fmla="*/ 7340 w 7823"/>
              <a:gd name="connsiteY42" fmla="*/ 4000 h 18199"/>
              <a:gd name="connsiteX43" fmla="*/ 7124 w 7823"/>
              <a:gd name="connsiteY43" fmla="*/ 3747 h 18199"/>
              <a:gd name="connsiteX44" fmla="*/ 7124 w 7823"/>
              <a:gd name="connsiteY44" fmla="*/ 3492 h 18199"/>
              <a:gd name="connsiteX45" fmla="*/ 6604 w 7823"/>
              <a:gd name="connsiteY45" fmla="*/ 2997 h 18199"/>
              <a:gd name="connsiteX46" fmla="*/ 6604 w 7823"/>
              <a:gd name="connsiteY46" fmla="*/ 2730 h 18199"/>
              <a:gd name="connsiteX47" fmla="*/ 6337 w 7823"/>
              <a:gd name="connsiteY47" fmla="*/ 2502 h 18199"/>
              <a:gd name="connsiteX48" fmla="*/ 6121 w 7823"/>
              <a:gd name="connsiteY48" fmla="*/ 1994 h 18199"/>
              <a:gd name="connsiteX49" fmla="*/ 6121 w 7823"/>
              <a:gd name="connsiteY49" fmla="*/ 1740 h 18199"/>
              <a:gd name="connsiteX50" fmla="*/ 5854 w 7823"/>
              <a:gd name="connsiteY50" fmla="*/ 1499 h 18199"/>
              <a:gd name="connsiteX51" fmla="*/ 5588 w 7823"/>
              <a:gd name="connsiteY51" fmla="*/ 990 h 18199"/>
              <a:gd name="connsiteX52" fmla="*/ 5372 w 7823"/>
              <a:gd name="connsiteY52" fmla="*/ 495 h 18199"/>
              <a:gd name="connsiteX53" fmla="*/ 4953 w 7823"/>
              <a:gd name="connsiteY53" fmla="*/ 0 h 18199"/>
              <a:gd name="connsiteX54" fmla="*/ 4470 w 7823"/>
              <a:gd name="connsiteY54" fmla="*/ 0 h 18199"/>
              <a:gd name="connsiteX55" fmla="*/ 4470 w 7823"/>
              <a:gd name="connsiteY55" fmla="*/ 266 h 18199"/>
              <a:gd name="connsiteX56" fmla="*/ 4000 w 7823"/>
              <a:gd name="connsiteY56" fmla="*/ 737 h 18199"/>
              <a:gd name="connsiteX57" fmla="*/ 3733 w 7823"/>
              <a:gd name="connsiteY57" fmla="*/ 1232 h 18199"/>
              <a:gd name="connsiteX58" fmla="*/ 3467 w 7823"/>
              <a:gd name="connsiteY58" fmla="*/ 1499 h 18199"/>
              <a:gd name="connsiteX59" fmla="*/ 3251 w 7823"/>
              <a:gd name="connsiteY59" fmla="*/ 1994 h 18199"/>
              <a:gd name="connsiteX60" fmla="*/ 2984 w 7823"/>
              <a:gd name="connsiteY60" fmla="*/ 2730 h 18199"/>
              <a:gd name="connsiteX61" fmla="*/ 2984 w 7823"/>
              <a:gd name="connsiteY61" fmla="*/ 3238 h 18199"/>
              <a:gd name="connsiteX62" fmla="*/ 2718 w 7823"/>
              <a:gd name="connsiteY62" fmla="*/ 3492 h 18199"/>
              <a:gd name="connsiteX63" fmla="*/ 2718 w 7823"/>
              <a:gd name="connsiteY63" fmla="*/ 4000 h 18199"/>
              <a:gd name="connsiteX64" fmla="*/ 2502 w 7823"/>
              <a:gd name="connsiteY64" fmla="*/ 4216 h 18199"/>
              <a:gd name="connsiteX65" fmla="*/ 2502 w 7823"/>
              <a:gd name="connsiteY65" fmla="*/ 4724 h 18199"/>
              <a:gd name="connsiteX66" fmla="*/ 2235 w 7823"/>
              <a:gd name="connsiteY66" fmla="*/ 4953 h 18199"/>
              <a:gd name="connsiteX67" fmla="*/ 2235 w 7823"/>
              <a:gd name="connsiteY67" fmla="*/ 5219 h 18199"/>
              <a:gd name="connsiteX68" fmla="*/ 1968 w 7823"/>
              <a:gd name="connsiteY68" fmla="*/ 5448 h 18199"/>
              <a:gd name="connsiteX69" fmla="*/ 1968 w 7823"/>
              <a:gd name="connsiteY69" fmla="*/ 5956 h 18199"/>
              <a:gd name="connsiteX70" fmla="*/ 1701 w 7823"/>
              <a:gd name="connsiteY70" fmla="*/ 5956 h 18199"/>
              <a:gd name="connsiteX71" fmla="*/ 1701 w 7823"/>
              <a:gd name="connsiteY71" fmla="*/ 6464 h 18199"/>
              <a:gd name="connsiteX72" fmla="*/ 1498 w 7823"/>
              <a:gd name="connsiteY72" fmla="*/ 6718 h 18199"/>
              <a:gd name="connsiteX73" fmla="*/ 1498 w 7823"/>
              <a:gd name="connsiteY73" fmla="*/ 7722 h 18199"/>
              <a:gd name="connsiteX74" fmla="*/ 1232 w 7823"/>
              <a:gd name="connsiteY74" fmla="*/ 7963 h 18199"/>
              <a:gd name="connsiteX75" fmla="*/ 1232 w 7823"/>
              <a:gd name="connsiteY75" fmla="*/ 8966 h 18199"/>
              <a:gd name="connsiteX76" fmla="*/ 1016 w 7823"/>
              <a:gd name="connsiteY76" fmla="*/ 9436 h 18199"/>
              <a:gd name="connsiteX77" fmla="*/ 1016 w 7823"/>
              <a:gd name="connsiteY77" fmla="*/ 9944 h 18199"/>
              <a:gd name="connsiteX78" fmla="*/ 749 w 7823"/>
              <a:gd name="connsiteY78" fmla="*/ 10439 h 18199"/>
              <a:gd name="connsiteX79" fmla="*/ 749 w 7823"/>
              <a:gd name="connsiteY79" fmla="*/ 11442 h 18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</a:cxnLst>
            <a:rect l="l" t="t" r="r" b="b"/>
            <a:pathLst>
              <a:path w="7823" h="18199">
                <a:moveTo>
                  <a:pt x="749" y="11442"/>
                </a:moveTo>
                <a:lnTo>
                  <a:pt x="749" y="11925"/>
                </a:lnTo>
                <a:cubicBezTo>
                  <a:pt x="648" y="12014"/>
                  <a:pt x="546" y="12103"/>
                  <a:pt x="482" y="12179"/>
                </a:cubicBezTo>
                <a:lnTo>
                  <a:pt x="482" y="12916"/>
                </a:lnTo>
                <a:cubicBezTo>
                  <a:pt x="380" y="13017"/>
                  <a:pt x="330" y="13106"/>
                  <a:pt x="279" y="13182"/>
                </a:cubicBezTo>
                <a:lnTo>
                  <a:pt x="279" y="14706"/>
                </a:lnTo>
                <a:cubicBezTo>
                  <a:pt x="165" y="14808"/>
                  <a:pt x="63" y="14871"/>
                  <a:pt x="0" y="14947"/>
                </a:cubicBezTo>
                <a:lnTo>
                  <a:pt x="0" y="16459"/>
                </a:lnTo>
                <a:cubicBezTo>
                  <a:pt x="63" y="16548"/>
                  <a:pt x="165" y="16624"/>
                  <a:pt x="279" y="16688"/>
                </a:cubicBezTo>
                <a:lnTo>
                  <a:pt x="279" y="17195"/>
                </a:lnTo>
                <a:cubicBezTo>
                  <a:pt x="330" y="17284"/>
                  <a:pt x="380" y="17386"/>
                  <a:pt x="482" y="17462"/>
                </a:cubicBezTo>
                <a:lnTo>
                  <a:pt x="482" y="17691"/>
                </a:lnTo>
                <a:lnTo>
                  <a:pt x="749" y="17691"/>
                </a:lnTo>
                <a:cubicBezTo>
                  <a:pt x="914" y="17856"/>
                  <a:pt x="965" y="18021"/>
                  <a:pt x="1117" y="18199"/>
                </a:cubicBezTo>
                <a:lnTo>
                  <a:pt x="2883" y="18199"/>
                </a:lnTo>
                <a:cubicBezTo>
                  <a:pt x="2933" y="18122"/>
                  <a:pt x="3035" y="18046"/>
                  <a:pt x="3149" y="17957"/>
                </a:cubicBezTo>
                <a:lnTo>
                  <a:pt x="3352" y="17957"/>
                </a:lnTo>
                <a:cubicBezTo>
                  <a:pt x="3784" y="17551"/>
                  <a:pt x="4204" y="17119"/>
                  <a:pt x="4635" y="16688"/>
                </a:cubicBezTo>
                <a:lnTo>
                  <a:pt x="4635" y="16459"/>
                </a:lnTo>
                <a:cubicBezTo>
                  <a:pt x="4686" y="16383"/>
                  <a:pt x="4737" y="16281"/>
                  <a:pt x="4851" y="16192"/>
                </a:cubicBezTo>
                <a:cubicBezTo>
                  <a:pt x="4902" y="16027"/>
                  <a:pt x="5003" y="15850"/>
                  <a:pt x="5118" y="15685"/>
                </a:cubicBezTo>
                <a:cubicBezTo>
                  <a:pt x="5270" y="15544"/>
                  <a:pt x="5435" y="15379"/>
                  <a:pt x="5588" y="15214"/>
                </a:cubicBezTo>
                <a:lnTo>
                  <a:pt x="5588" y="14706"/>
                </a:lnTo>
                <a:cubicBezTo>
                  <a:pt x="5638" y="14643"/>
                  <a:pt x="5753" y="14541"/>
                  <a:pt x="5854" y="14440"/>
                </a:cubicBezTo>
                <a:cubicBezTo>
                  <a:pt x="5905" y="14287"/>
                  <a:pt x="6019" y="14122"/>
                  <a:pt x="6121" y="13944"/>
                </a:cubicBezTo>
                <a:lnTo>
                  <a:pt x="6121" y="13728"/>
                </a:lnTo>
                <a:cubicBezTo>
                  <a:pt x="6172" y="13563"/>
                  <a:pt x="6223" y="13398"/>
                  <a:pt x="6337" y="13233"/>
                </a:cubicBezTo>
                <a:cubicBezTo>
                  <a:pt x="6388" y="13157"/>
                  <a:pt x="6502" y="13068"/>
                  <a:pt x="6604" y="12979"/>
                </a:cubicBezTo>
                <a:lnTo>
                  <a:pt x="6604" y="12420"/>
                </a:lnTo>
                <a:cubicBezTo>
                  <a:pt x="6655" y="12357"/>
                  <a:pt x="6756" y="12281"/>
                  <a:pt x="6870" y="12179"/>
                </a:cubicBezTo>
                <a:lnTo>
                  <a:pt x="6870" y="11684"/>
                </a:lnTo>
                <a:cubicBezTo>
                  <a:pt x="6921" y="11607"/>
                  <a:pt x="7023" y="11531"/>
                  <a:pt x="7124" y="11442"/>
                </a:cubicBezTo>
                <a:lnTo>
                  <a:pt x="7124" y="11189"/>
                </a:lnTo>
                <a:cubicBezTo>
                  <a:pt x="7188" y="11010"/>
                  <a:pt x="7239" y="10845"/>
                  <a:pt x="7340" y="10680"/>
                </a:cubicBezTo>
                <a:lnTo>
                  <a:pt x="7340" y="10439"/>
                </a:lnTo>
                <a:cubicBezTo>
                  <a:pt x="7404" y="10376"/>
                  <a:pt x="7505" y="10274"/>
                  <a:pt x="7620" y="10173"/>
                </a:cubicBezTo>
                <a:lnTo>
                  <a:pt x="7620" y="9944"/>
                </a:lnTo>
                <a:cubicBezTo>
                  <a:pt x="7670" y="9868"/>
                  <a:pt x="7721" y="9779"/>
                  <a:pt x="7823" y="9677"/>
                </a:cubicBezTo>
                <a:lnTo>
                  <a:pt x="7823" y="6464"/>
                </a:lnTo>
                <a:cubicBezTo>
                  <a:pt x="7721" y="6387"/>
                  <a:pt x="7670" y="6325"/>
                  <a:pt x="7620" y="6222"/>
                </a:cubicBezTo>
                <a:lnTo>
                  <a:pt x="7620" y="4457"/>
                </a:lnTo>
                <a:cubicBezTo>
                  <a:pt x="7505" y="4381"/>
                  <a:pt x="7404" y="4305"/>
                  <a:pt x="7340" y="4216"/>
                </a:cubicBezTo>
                <a:lnTo>
                  <a:pt x="7340" y="4000"/>
                </a:lnTo>
                <a:cubicBezTo>
                  <a:pt x="7239" y="3924"/>
                  <a:pt x="7188" y="3835"/>
                  <a:pt x="7124" y="3747"/>
                </a:cubicBezTo>
                <a:lnTo>
                  <a:pt x="7124" y="3492"/>
                </a:lnTo>
                <a:cubicBezTo>
                  <a:pt x="6921" y="3327"/>
                  <a:pt x="6756" y="3175"/>
                  <a:pt x="6604" y="2997"/>
                </a:cubicBezTo>
                <a:lnTo>
                  <a:pt x="6604" y="2730"/>
                </a:lnTo>
                <a:cubicBezTo>
                  <a:pt x="6502" y="2667"/>
                  <a:pt x="6388" y="2591"/>
                  <a:pt x="6337" y="2502"/>
                </a:cubicBezTo>
                <a:cubicBezTo>
                  <a:pt x="6223" y="2337"/>
                  <a:pt x="6172" y="2171"/>
                  <a:pt x="6121" y="1994"/>
                </a:cubicBezTo>
                <a:lnTo>
                  <a:pt x="6121" y="1740"/>
                </a:lnTo>
                <a:cubicBezTo>
                  <a:pt x="6019" y="1664"/>
                  <a:pt x="5905" y="1587"/>
                  <a:pt x="5854" y="1499"/>
                </a:cubicBezTo>
                <a:cubicBezTo>
                  <a:pt x="5753" y="1334"/>
                  <a:pt x="5638" y="1155"/>
                  <a:pt x="5588" y="990"/>
                </a:cubicBezTo>
                <a:cubicBezTo>
                  <a:pt x="5486" y="838"/>
                  <a:pt x="5372" y="660"/>
                  <a:pt x="5372" y="495"/>
                </a:cubicBezTo>
                <a:cubicBezTo>
                  <a:pt x="5270" y="330"/>
                  <a:pt x="5118" y="165"/>
                  <a:pt x="4953" y="0"/>
                </a:cubicBezTo>
                <a:lnTo>
                  <a:pt x="4470" y="0"/>
                </a:lnTo>
                <a:lnTo>
                  <a:pt x="4470" y="266"/>
                </a:lnTo>
                <a:cubicBezTo>
                  <a:pt x="4318" y="419"/>
                  <a:pt x="4153" y="584"/>
                  <a:pt x="4000" y="737"/>
                </a:cubicBezTo>
                <a:cubicBezTo>
                  <a:pt x="3886" y="902"/>
                  <a:pt x="3784" y="1067"/>
                  <a:pt x="3733" y="1232"/>
                </a:cubicBezTo>
                <a:cubicBezTo>
                  <a:pt x="3619" y="1334"/>
                  <a:pt x="3518" y="1422"/>
                  <a:pt x="3467" y="1499"/>
                </a:cubicBezTo>
                <a:cubicBezTo>
                  <a:pt x="3352" y="1664"/>
                  <a:pt x="3302" y="1829"/>
                  <a:pt x="3251" y="1994"/>
                </a:cubicBezTo>
                <a:cubicBezTo>
                  <a:pt x="3149" y="2261"/>
                  <a:pt x="3035" y="2502"/>
                  <a:pt x="2984" y="2730"/>
                </a:cubicBezTo>
                <a:lnTo>
                  <a:pt x="2984" y="3238"/>
                </a:lnTo>
                <a:cubicBezTo>
                  <a:pt x="2883" y="3327"/>
                  <a:pt x="2768" y="3429"/>
                  <a:pt x="2718" y="3492"/>
                </a:cubicBezTo>
                <a:lnTo>
                  <a:pt x="2718" y="4000"/>
                </a:lnTo>
                <a:cubicBezTo>
                  <a:pt x="2616" y="4064"/>
                  <a:pt x="2552" y="4140"/>
                  <a:pt x="2502" y="4216"/>
                </a:cubicBezTo>
                <a:lnTo>
                  <a:pt x="2502" y="4724"/>
                </a:lnTo>
                <a:cubicBezTo>
                  <a:pt x="2400" y="4813"/>
                  <a:pt x="2286" y="4877"/>
                  <a:pt x="2235" y="4953"/>
                </a:cubicBezTo>
                <a:lnTo>
                  <a:pt x="2235" y="5219"/>
                </a:lnTo>
                <a:cubicBezTo>
                  <a:pt x="2133" y="5308"/>
                  <a:pt x="2019" y="5384"/>
                  <a:pt x="1968" y="5448"/>
                </a:cubicBezTo>
                <a:lnTo>
                  <a:pt x="1968" y="5956"/>
                </a:lnTo>
                <a:lnTo>
                  <a:pt x="1701" y="5956"/>
                </a:lnTo>
                <a:lnTo>
                  <a:pt x="1701" y="6464"/>
                </a:lnTo>
                <a:cubicBezTo>
                  <a:pt x="1600" y="6553"/>
                  <a:pt x="1549" y="6655"/>
                  <a:pt x="1498" y="6718"/>
                </a:cubicBezTo>
                <a:lnTo>
                  <a:pt x="1498" y="7722"/>
                </a:lnTo>
                <a:cubicBezTo>
                  <a:pt x="1384" y="7810"/>
                  <a:pt x="1282" y="7887"/>
                  <a:pt x="1232" y="7963"/>
                </a:cubicBezTo>
                <a:lnTo>
                  <a:pt x="1232" y="8966"/>
                </a:lnTo>
                <a:cubicBezTo>
                  <a:pt x="1117" y="9131"/>
                  <a:pt x="1066" y="9296"/>
                  <a:pt x="1016" y="9436"/>
                </a:cubicBezTo>
                <a:lnTo>
                  <a:pt x="1016" y="9944"/>
                </a:lnTo>
                <a:cubicBezTo>
                  <a:pt x="914" y="10109"/>
                  <a:pt x="800" y="10274"/>
                  <a:pt x="749" y="10439"/>
                </a:cubicBezTo>
                <a:lnTo>
                  <a:pt x="749" y="11442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591540" y="5761295"/>
            <a:ext cx="10643" cy="10231"/>
          </a:xfrm>
          <a:custGeom>
            <a:avLst/>
            <a:gdLst>
              <a:gd name="connsiteX0" fmla="*/ 533 w 12445"/>
              <a:gd name="connsiteY0" fmla="*/ 6463 h 11976"/>
              <a:gd name="connsiteX1" fmla="*/ 266 w 12445"/>
              <a:gd name="connsiteY1" fmla="*/ 6705 h 11976"/>
              <a:gd name="connsiteX2" fmla="*/ 0 w 12445"/>
              <a:gd name="connsiteY2" fmla="*/ 6705 h 11976"/>
              <a:gd name="connsiteX3" fmla="*/ 0 w 12445"/>
              <a:gd name="connsiteY3" fmla="*/ 7200 h 11976"/>
              <a:gd name="connsiteX4" fmla="*/ 266 w 12445"/>
              <a:gd name="connsiteY4" fmla="*/ 7200 h 11976"/>
              <a:gd name="connsiteX5" fmla="*/ 266 w 12445"/>
              <a:gd name="connsiteY5" fmla="*/ 7466 h 11976"/>
              <a:gd name="connsiteX6" fmla="*/ 533 w 12445"/>
              <a:gd name="connsiteY6" fmla="*/ 7708 h 11976"/>
              <a:gd name="connsiteX7" fmla="*/ 533 w 12445"/>
              <a:gd name="connsiteY7" fmla="*/ 7962 h 11976"/>
              <a:gd name="connsiteX8" fmla="*/ 1282 w 12445"/>
              <a:gd name="connsiteY8" fmla="*/ 8673 h 11976"/>
              <a:gd name="connsiteX9" fmla="*/ 1282 w 12445"/>
              <a:gd name="connsiteY9" fmla="*/ 8966 h 11976"/>
              <a:gd name="connsiteX10" fmla="*/ 1752 w 12445"/>
              <a:gd name="connsiteY10" fmla="*/ 9448 h 11976"/>
              <a:gd name="connsiteX11" fmla="*/ 1752 w 12445"/>
              <a:gd name="connsiteY11" fmla="*/ 9690 h 11976"/>
              <a:gd name="connsiteX12" fmla="*/ 2501 w 12445"/>
              <a:gd name="connsiteY12" fmla="*/ 10464 h 11976"/>
              <a:gd name="connsiteX13" fmla="*/ 2501 w 12445"/>
              <a:gd name="connsiteY13" fmla="*/ 10731 h 11976"/>
              <a:gd name="connsiteX14" fmla="*/ 2768 w 12445"/>
              <a:gd name="connsiteY14" fmla="*/ 10972 h 11976"/>
              <a:gd name="connsiteX15" fmla="*/ 2984 w 12445"/>
              <a:gd name="connsiteY15" fmla="*/ 10972 h 11976"/>
              <a:gd name="connsiteX16" fmla="*/ 3771 w 12445"/>
              <a:gd name="connsiteY16" fmla="*/ 11734 h 11976"/>
              <a:gd name="connsiteX17" fmla="*/ 4254 w 12445"/>
              <a:gd name="connsiteY17" fmla="*/ 11734 h 11976"/>
              <a:gd name="connsiteX18" fmla="*/ 4470 w 12445"/>
              <a:gd name="connsiteY18" fmla="*/ 11976 h 11976"/>
              <a:gd name="connsiteX19" fmla="*/ 5740 w 12445"/>
              <a:gd name="connsiteY19" fmla="*/ 11976 h 11976"/>
              <a:gd name="connsiteX20" fmla="*/ 5956 w 12445"/>
              <a:gd name="connsiteY20" fmla="*/ 11734 h 11976"/>
              <a:gd name="connsiteX21" fmla="*/ 6222 w 12445"/>
              <a:gd name="connsiteY21" fmla="*/ 11734 h 11976"/>
              <a:gd name="connsiteX22" fmla="*/ 6489 w 12445"/>
              <a:gd name="connsiteY22" fmla="*/ 11467 h 11976"/>
              <a:gd name="connsiteX23" fmla="*/ 6959 w 12445"/>
              <a:gd name="connsiteY23" fmla="*/ 11467 h 11976"/>
              <a:gd name="connsiteX24" fmla="*/ 7708 w 12445"/>
              <a:gd name="connsiteY24" fmla="*/ 10731 h 11976"/>
              <a:gd name="connsiteX25" fmla="*/ 8191 w 12445"/>
              <a:gd name="connsiteY25" fmla="*/ 10464 h 11976"/>
              <a:gd name="connsiteX26" fmla="*/ 8724 w 12445"/>
              <a:gd name="connsiteY26" fmla="*/ 9969 h 11976"/>
              <a:gd name="connsiteX27" fmla="*/ 8991 w 12445"/>
              <a:gd name="connsiteY27" fmla="*/ 9499 h 11976"/>
              <a:gd name="connsiteX28" fmla="*/ 9194 w 12445"/>
              <a:gd name="connsiteY28" fmla="*/ 9232 h 11976"/>
              <a:gd name="connsiteX29" fmla="*/ 9728 w 12445"/>
              <a:gd name="connsiteY29" fmla="*/ 9016 h 11976"/>
              <a:gd name="connsiteX30" fmla="*/ 9943 w 12445"/>
              <a:gd name="connsiteY30" fmla="*/ 8508 h 11976"/>
              <a:gd name="connsiteX31" fmla="*/ 10210 w 12445"/>
              <a:gd name="connsiteY31" fmla="*/ 8254 h 11976"/>
              <a:gd name="connsiteX32" fmla="*/ 10426 w 12445"/>
              <a:gd name="connsiteY32" fmla="*/ 7746 h 11976"/>
              <a:gd name="connsiteX33" fmla="*/ 10693 w 12445"/>
              <a:gd name="connsiteY33" fmla="*/ 7518 h 11976"/>
              <a:gd name="connsiteX34" fmla="*/ 10959 w 12445"/>
              <a:gd name="connsiteY34" fmla="*/ 7010 h 11976"/>
              <a:gd name="connsiteX35" fmla="*/ 11226 w 12445"/>
              <a:gd name="connsiteY35" fmla="*/ 6742 h 11976"/>
              <a:gd name="connsiteX36" fmla="*/ 11429 w 12445"/>
              <a:gd name="connsiteY36" fmla="*/ 6197 h 11976"/>
              <a:gd name="connsiteX37" fmla="*/ 11696 w 12445"/>
              <a:gd name="connsiteY37" fmla="*/ 5727 h 11976"/>
              <a:gd name="connsiteX38" fmla="*/ 11912 w 12445"/>
              <a:gd name="connsiteY38" fmla="*/ 5460 h 11976"/>
              <a:gd name="connsiteX39" fmla="*/ 11912 w 12445"/>
              <a:gd name="connsiteY39" fmla="*/ 4952 h 11976"/>
              <a:gd name="connsiteX40" fmla="*/ 12179 w 12445"/>
              <a:gd name="connsiteY40" fmla="*/ 4723 h 11976"/>
              <a:gd name="connsiteX41" fmla="*/ 12179 w 12445"/>
              <a:gd name="connsiteY41" fmla="*/ 4216 h 11976"/>
              <a:gd name="connsiteX42" fmla="*/ 12445 w 12445"/>
              <a:gd name="connsiteY42" fmla="*/ 3746 h 11976"/>
              <a:gd name="connsiteX43" fmla="*/ 12445 w 12445"/>
              <a:gd name="connsiteY43" fmla="*/ 2006 h 11976"/>
              <a:gd name="connsiteX44" fmla="*/ 12179 w 12445"/>
              <a:gd name="connsiteY44" fmla="*/ 1739 h 11976"/>
              <a:gd name="connsiteX45" fmla="*/ 12179 w 12445"/>
              <a:gd name="connsiteY45" fmla="*/ 1231 h 11976"/>
              <a:gd name="connsiteX46" fmla="*/ 11226 w 12445"/>
              <a:gd name="connsiteY46" fmla="*/ 241 h 11976"/>
              <a:gd name="connsiteX47" fmla="*/ 10693 w 12445"/>
              <a:gd name="connsiteY47" fmla="*/ 241 h 11976"/>
              <a:gd name="connsiteX48" fmla="*/ 10426 w 12445"/>
              <a:gd name="connsiteY48" fmla="*/ 0 h 11976"/>
              <a:gd name="connsiteX49" fmla="*/ 10210 w 12445"/>
              <a:gd name="connsiteY49" fmla="*/ 241 h 11976"/>
              <a:gd name="connsiteX50" fmla="*/ 9194 w 12445"/>
              <a:gd name="connsiteY50" fmla="*/ 241 h 11976"/>
              <a:gd name="connsiteX51" fmla="*/ 8991 w 12445"/>
              <a:gd name="connsiteY51" fmla="*/ 495 h 11976"/>
              <a:gd name="connsiteX52" fmla="*/ 8191 w 12445"/>
              <a:gd name="connsiteY52" fmla="*/ 495 h 11976"/>
              <a:gd name="connsiteX53" fmla="*/ 7975 w 12445"/>
              <a:gd name="connsiteY53" fmla="*/ 736 h 11976"/>
              <a:gd name="connsiteX54" fmla="*/ 7708 w 12445"/>
              <a:gd name="connsiteY54" fmla="*/ 736 h 11976"/>
              <a:gd name="connsiteX55" fmla="*/ 7238 w 12445"/>
              <a:gd name="connsiteY55" fmla="*/ 1003 h 11976"/>
              <a:gd name="connsiteX56" fmla="*/ 6959 w 12445"/>
              <a:gd name="connsiteY56" fmla="*/ 1003 h 11976"/>
              <a:gd name="connsiteX57" fmla="*/ 6705 w 12445"/>
              <a:gd name="connsiteY57" fmla="*/ 1231 h 11976"/>
              <a:gd name="connsiteX58" fmla="*/ 6222 w 12445"/>
              <a:gd name="connsiteY58" fmla="*/ 1231 h 11976"/>
              <a:gd name="connsiteX59" fmla="*/ 5956 w 12445"/>
              <a:gd name="connsiteY59" fmla="*/ 1498 h 11976"/>
              <a:gd name="connsiteX60" fmla="*/ 5740 w 12445"/>
              <a:gd name="connsiteY60" fmla="*/ 1498 h 11976"/>
              <a:gd name="connsiteX61" fmla="*/ 5270 w 12445"/>
              <a:gd name="connsiteY61" fmla="*/ 1739 h 11976"/>
              <a:gd name="connsiteX62" fmla="*/ 5003 w 12445"/>
              <a:gd name="connsiteY62" fmla="*/ 2006 h 11976"/>
              <a:gd name="connsiteX63" fmla="*/ 4736 w 12445"/>
              <a:gd name="connsiteY63" fmla="*/ 2006 h 11976"/>
              <a:gd name="connsiteX64" fmla="*/ 4470 w 12445"/>
              <a:gd name="connsiteY64" fmla="*/ 2234 h 11976"/>
              <a:gd name="connsiteX65" fmla="*/ 3987 w 12445"/>
              <a:gd name="connsiteY65" fmla="*/ 2234 h 11976"/>
              <a:gd name="connsiteX66" fmla="*/ 3771 w 12445"/>
              <a:gd name="connsiteY66" fmla="*/ 2475 h 11976"/>
              <a:gd name="connsiteX67" fmla="*/ 3505 w 12445"/>
              <a:gd name="connsiteY67" fmla="*/ 2475 h 11976"/>
              <a:gd name="connsiteX68" fmla="*/ 3238 w 12445"/>
              <a:gd name="connsiteY68" fmla="*/ 2743 h 11976"/>
              <a:gd name="connsiteX69" fmla="*/ 2768 w 12445"/>
              <a:gd name="connsiteY69" fmla="*/ 2743 h 11976"/>
              <a:gd name="connsiteX70" fmla="*/ 2768 w 12445"/>
              <a:gd name="connsiteY70" fmla="*/ 2984 h 11976"/>
              <a:gd name="connsiteX71" fmla="*/ 2501 w 12445"/>
              <a:gd name="connsiteY71" fmla="*/ 2984 h 11976"/>
              <a:gd name="connsiteX72" fmla="*/ 1003 w 12445"/>
              <a:gd name="connsiteY72" fmla="*/ 4457 h 11976"/>
              <a:gd name="connsiteX73" fmla="*/ 1003 w 12445"/>
              <a:gd name="connsiteY73" fmla="*/ 4723 h 11976"/>
              <a:gd name="connsiteX74" fmla="*/ 736 w 12445"/>
              <a:gd name="connsiteY74" fmla="*/ 4723 h 11976"/>
              <a:gd name="connsiteX75" fmla="*/ 533 w 12445"/>
              <a:gd name="connsiteY75" fmla="*/ 4952 h 11976"/>
              <a:gd name="connsiteX76" fmla="*/ 533 w 12445"/>
              <a:gd name="connsiteY76" fmla="*/ 5460 h 11976"/>
              <a:gd name="connsiteX77" fmla="*/ 266 w 12445"/>
              <a:gd name="connsiteY77" fmla="*/ 5727 h 11976"/>
              <a:gd name="connsiteX78" fmla="*/ 533 w 12445"/>
              <a:gd name="connsiteY78" fmla="*/ 5968 h 11976"/>
              <a:gd name="connsiteX79" fmla="*/ 533 w 12445"/>
              <a:gd name="connsiteY79" fmla="*/ 6463 h 11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</a:cxnLst>
            <a:rect l="l" t="t" r="r" b="b"/>
            <a:pathLst>
              <a:path w="12445" h="11976">
                <a:moveTo>
                  <a:pt x="533" y="6463"/>
                </a:moveTo>
                <a:cubicBezTo>
                  <a:pt x="431" y="6553"/>
                  <a:pt x="317" y="6629"/>
                  <a:pt x="266" y="6705"/>
                </a:cubicBezTo>
                <a:lnTo>
                  <a:pt x="0" y="6705"/>
                </a:lnTo>
                <a:lnTo>
                  <a:pt x="0" y="7200"/>
                </a:lnTo>
                <a:lnTo>
                  <a:pt x="266" y="7200"/>
                </a:lnTo>
                <a:lnTo>
                  <a:pt x="266" y="7466"/>
                </a:lnTo>
                <a:cubicBezTo>
                  <a:pt x="317" y="7556"/>
                  <a:pt x="431" y="7632"/>
                  <a:pt x="533" y="7708"/>
                </a:cubicBezTo>
                <a:lnTo>
                  <a:pt x="533" y="7962"/>
                </a:lnTo>
                <a:cubicBezTo>
                  <a:pt x="736" y="8204"/>
                  <a:pt x="1003" y="8445"/>
                  <a:pt x="1282" y="8673"/>
                </a:cubicBezTo>
                <a:lnTo>
                  <a:pt x="1282" y="8966"/>
                </a:lnTo>
                <a:cubicBezTo>
                  <a:pt x="1434" y="9131"/>
                  <a:pt x="1599" y="9296"/>
                  <a:pt x="1752" y="9448"/>
                </a:cubicBezTo>
                <a:lnTo>
                  <a:pt x="1752" y="9690"/>
                </a:lnTo>
                <a:cubicBezTo>
                  <a:pt x="1968" y="9943"/>
                  <a:pt x="2235" y="10185"/>
                  <a:pt x="2501" y="10464"/>
                </a:cubicBezTo>
                <a:lnTo>
                  <a:pt x="2501" y="10731"/>
                </a:lnTo>
                <a:cubicBezTo>
                  <a:pt x="2552" y="10832"/>
                  <a:pt x="2666" y="10896"/>
                  <a:pt x="2768" y="10972"/>
                </a:cubicBezTo>
                <a:lnTo>
                  <a:pt x="2984" y="10972"/>
                </a:lnTo>
                <a:cubicBezTo>
                  <a:pt x="3238" y="11238"/>
                  <a:pt x="3505" y="11493"/>
                  <a:pt x="3771" y="11734"/>
                </a:cubicBezTo>
                <a:lnTo>
                  <a:pt x="4254" y="11734"/>
                </a:lnTo>
                <a:cubicBezTo>
                  <a:pt x="4305" y="11823"/>
                  <a:pt x="4355" y="11899"/>
                  <a:pt x="4470" y="11976"/>
                </a:cubicBezTo>
                <a:lnTo>
                  <a:pt x="5740" y="11976"/>
                </a:lnTo>
                <a:cubicBezTo>
                  <a:pt x="5791" y="11899"/>
                  <a:pt x="5854" y="11823"/>
                  <a:pt x="5956" y="11734"/>
                </a:cubicBezTo>
                <a:lnTo>
                  <a:pt x="6222" y="11734"/>
                </a:lnTo>
                <a:cubicBezTo>
                  <a:pt x="6273" y="11658"/>
                  <a:pt x="6387" y="11569"/>
                  <a:pt x="6489" y="11467"/>
                </a:cubicBezTo>
                <a:lnTo>
                  <a:pt x="6959" y="11467"/>
                </a:lnTo>
                <a:cubicBezTo>
                  <a:pt x="7187" y="11238"/>
                  <a:pt x="7454" y="10997"/>
                  <a:pt x="7708" y="10731"/>
                </a:cubicBezTo>
                <a:cubicBezTo>
                  <a:pt x="7873" y="10655"/>
                  <a:pt x="8026" y="10566"/>
                  <a:pt x="8191" y="10464"/>
                </a:cubicBezTo>
                <a:cubicBezTo>
                  <a:pt x="8356" y="10299"/>
                  <a:pt x="8508" y="10134"/>
                  <a:pt x="8724" y="9969"/>
                </a:cubicBezTo>
                <a:cubicBezTo>
                  <a:pt x="8775" y="9829"/>
                  <a:pt x="8889" y="9664"/>
                  <a:pt x="8991" y="9499"/>
                </a:cubicBezTo>
                <a:cubicBezTo>
                  <a:pt x="9042" y="9423"/>
                  <a:pt x="9093" y="9321"/>
                  <a:pt x="9194" y="9232"/>
                </a:cubicBezTo>
                <a:cubicBezTo>
                  <a:pt x="9359" y="9156"/>
                  <a:pt x="9525" y="9093"/>
                  <a:pt x="9728" y="9016"/>
                </a:cubicBezTo>
                <a:cubicBezTo>
                  <a:pt x="9791" y="8851"/>
                  <a:pt x="9842" y="8673"/>
                  <a:pt x="9943" y="8508"/>
                </a:cubicBezTo>
                <a:cubicBezTo>
                  <a:pt x="10007" y="8445"/>
                  <a:pt x="10109" y="8343"/>
                  <a:pt x="10210" y="8254"/>
                </a:cubicBezTo>
                <a:cubicBezTo>
                  <a:pt x="10274" y="8089"/>
                  <a:pt x="10324" y="7924"/>
                  <a:pt x="10426" y="7746"/>
                </a:cubicBezTo>
                <a:cubicBezTo>
                  <a:pt x="10477" y="7683"/>
                  <a:pt x="10578" y="7607"/>
                  <a:pt x="10693" y="7518"/>
                </a:cubicBezTo>
                <a:cubicBezTo>
                  <a:pt x="10743" y="7353"/>
                  <a:pt x="10845" y="7175"/>
                  <a:pt x="10959" y="7010"/>
                </a:cubicBezTo>
                <a:cubicBezTo>
                  <a:pt x="11010" y="6946"/>
                  <a:pt x="11124" y="6845"/>
                  <a:pt x="11226" y="6742"/>
                </a:cubicBezTo>
                <a:cubicBezTo>
                  <a:pt x="11277" y="6539"/>
                  <a:pt x="11328" y="6362"/>
                  <a:pt x="11429" y="6197"/>
                </a:cubicBezTo>
                <a:cubicBezTo>
                  <a:pt x="11493" y="6057"/>
                  <a:pt x="11595" y="5892"/>
                  <a:pt x="11696" y="5727"/>
                </a:cubicBezTo>
                <a:cubicBezTo>
                  <a:pt x="11760" y="5650"/>
                  <a:pt x="11810" y="5562"/>
                  <a:pt x="11912" y="5460"/>
                </a:cubicBezTo>
                <a:lnTo>
                  <a:pt x="11912" y="4952"/>
                </a:lnTo>
                <a:cubicBezTo>
                  <a:pt x="11963" y="4888"/>
                  <a:pt x="12077" y="4812"/>
                  <a:pt x="12179" y="4723"/>
                </a:cubicBezTo>
                <a:lnTo>
                  <a:pt x="12179" y="4216"/>
                </a:lnTo>
                <a:cubicBezTo>
                  <a:pt x="12242" y="4076"/>
                  <a:pt x="12344" y="3911"/>
                  <a:pt x="12445" y="3746"/>
                </a:cubicBezTo>
                <a:lnTo>
                  <a:pt x="12445" y="2006"/>
                </a:lnTo>
                <a:cubicBezTo>
                  <a:pt x="12344" y="1930"/>
                  <a:pt x="12242" y="1828"/>
                  <a:pt x="12179" y="1739"/>
                </a:cubicBezTo>
                <a:lnTo>
                  <a:pt x="12179" y="1231"/>
                </a:lnTo>
                <a:cubicBezTo>
                  <a:pt x="11861" y="901"/>
                  <a:pt x="11544" y="571"/>
                  <a:pt x="11226" y="241"/>
                </a:cubicBezTo>
                <a:lnTo>
                  <a:pt x="10693" y="241"/>
                </a:lnTo>
                <a:cubicBezTo>
                  <a:pt x="10578" y="165"/>
                  <a:pt x="10477" y="88"/>
                  <a:pt x="10426" y="0"/>
                </a:cubicBezTo>
                <a:cubicBezTo>
                  <a:pt x="10324" y="88"/>
                  <a:pt x="10274" y="165"/>
                  <a:pt x="10210" y="241"/>
                </a:cubicBezTo>
                <a:lnTo>
                  <a:pt x="9194" y="241"/>
                </a:lnTo>
                <a:cubicBezTo>
                  <a:pt x="9093" y="330"/>
                  <a:pt x="9042" y="431"/>
                  <a:pt x="8991" y="495"/>
                </a:cubicBezTo>
                <a:lnTo>
                  <a:pt x="8191" y="495"/>
                </a:lnTo>
                <a:cubicBezTo>
                  <a:pt x="8077" y="596"/>
                  <a:pt x="8026" y="660"/>
                  <a:pt x="7975" y="736"/>
                </a:cubicBezTo>
                <a:lnTo>
                  <a:pt x="7708" y="736"/>
                </a:lnTo>
                <a:cubicBezTo>
                  <a:pt x="7543" y="837"/>
                  <a:pt x="7391" y="927"/>
                  <a:pt x="7238" y="1003"/>
                </a:cubicBezTo>
                <a:lnTo>
                  <a:pt x="6959" y="1003"/>
                </a:lnTo>
                <a:cubicBezTo>
                  <a:pt x="6857" y="1092"/>
                  <a:pt x="6756" y="1168"/>
                  <a:pt x="6705" y="1231"/>
                </a:cubicBezTo>
                <a:lnTo>
                  <a:pt x="6222" y="1231"/>
                </a:lnTo>
                <a:cubicBezTo>
                  <a:pt x="6121" y="1333"/>
                  <a:pt x="6006" y="1422"/>
                  <a:pt x="5956" y="1498"/>
                </a:cubicBezTo>
                <a:lnTo>
                  <a:pt x="5740" y="1498"/>
                </a:lnTo>
                <a:cubicBezTo>
                  <a:pt x="5588" y="1599"/>
                  <a:pt x="5422" y="1675"/>
                  <a:pt x="5270" y="1739"/>
                </a:cubicBezTo>
                <a:cubicBezTo>
                  <a:pt x="5155" y="1828"/>
                  <a:pt x="5054" y="1930"/>
                  <a:pt x="5003" y="2006"/>
                </a:cubicBezTo>
                <a:lnTo>
                  <a:pt x="4736" y="2006"/>
                </a:lnTo>
                <a:cubicBezTo>
                  <a:pt x="4622" y="2095"/>
                  <a:pt x="4521" y="2171"/>
                  <a:pt x="4470" y="2234"/>
                </a:cubicBezTo>
                <a:lnTo>
                  <a:pt x="3987" y="2234"/>
                </a:lnTo>
                <a:cubicBezTo>
                  <a:pt x="3886" y="2336"/>
                  <a:pt x="3822" y="2413"/>
                  <a:pt x="3771" y="2475"/>
                </a:cubicBezTo>
                <a:lnTo>
                  <a:pt x="3505" y="2475"/>
                </a:lnTo>
                <a:cubicBezTo>
                  <a:pt x="3403" y="2578"/>
                  <a:pt x="3301" y="2666"/>
                  <a:pt x="3238" y="2743"/>
                </a:cubicBezTo>
                <a:lnTo>
                  <a:pt x="2768" y="2743"/>
                </a:lnTo>
                <a:lnTo>
                  <a:pt x="2768" y="2984"/>
                </a:lnTo>
                <a:lnTo>
                  <a:pt x="2501" y="2984"/>
                </a:lnTo>
                <a:cubicBezTo>
                  <a:pt x="1968" y="3479"/>
                  <a:pt x="1485" y="3974"/>
                  <a:pt x="1003" y="4457"/>
                </a:cubicBezTo>
                <a:lnTo>
                  <a:pt x="1003" y="4723"/>
                </a:lnTo>
                <a:lnTo>
                  <a:pt x="736" y="4723"/>
                </a:lnTo>
                <a:cubicBezTo>
                  <a:pt x="634" y="4812"/>
                  <a:pt x="584" y="4888"/>
                  <a:pt x="533" y="4952"/>
                </a:cubicBezTo>
                <a:lnTo>
                  <a:pt x="533" y="5460"/>
                </a:lnTo>
                <a:cubicBezTo>
                  <a:pt x="431" y="5562"/>
                  <a:pt x="317" y="5650"/>
                  <a:pt x="266" y="5727"/>
                </a:cubicBezTo>
                <a:cubicBezTo>
                  <a:pt x="317" y="5815"/>
                  <a:pt x="431" y="5892"/>
                  <a:pt x="533" y="5968"/>
                </a:cubicBezTo>
                <a:lnTo>
                  <a:pt x="533" y="646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598040" y="5773802"/>
            <a:ext cx="11882" cy="25050"/>
          </a:xfrm>
          <a:custGeom>
            <a:avLst/>
            <a:gdLst>
              <a:gd name="connsiteX0" fmla="*/ 1282 w 13893"/>
              <a:gd name="connsiteY0" fmla="*/ 17894 h 29323"/>
              <a:gd name="connsiteX1" fmla="*/ 1282 w 13893"/>
              <a:gd name="connsiteY1" fmla="*/ 18389 h 29323"/>
              <a:gd name="connsiteX2" fmla="*/ 1016 w 13893"/>
              <a:gd name="connsiteY2" fmla="*/ 18897 h 29323"/>
              <a:gd name="connsiteX3" fmla="*/ 1016 w 13893"/>
              <a:gd name="connsiteY3" fmla="*/ 19633 h 29323"/>
              <a:gd name="connsiteX4" fmla="*/ 749 w 13893"/>
              <a:gd name="connsiteY4" fmla="*/ 19900 h 29323"/>
              <a:gd name="connsiteX5" fmla="*/ 749 w 13893"/>
              <a:gd name="connsiteY5" fmla="*/ 20637 h 29323"/>
              <a:gd name="connsiteX6" fmla="*/ 482 w 13893"/>
              <a:gd name="connsiteY6" fmla="*/ 21132 h 29323"/>
              <a:gd name="connsiteX7" fmla="*/ 482 w 13893"/>
              <a:gd name="connsiteY7" fmla="*/ 22135 h 29323"/>
              <a:gd name="connsiteX8" fmla="*/ 266 w 13893"/>
              <a:gd name="connsiteY8" fmla="*/ 22352 h 29323"/>
              <a:gd name="connsiteX9" fmla="*/ 266 w 13893"/>
              <a:gd name="connsiteY9" fmla="*/ 23355 h 29323"/>
              <a:gd name="connsiteX10" fmla="*/ 0 w 13893"/>
              <a:gd name="connsiteY10" fmla="*/ 23850 h 29323"/>
              <a:gd name="connsiteX11" fmla="*/ 0 w 13893"/>
              <a:gd name="connsiteY11" fmla="*/ 27571 h 29323"/>
              <a:gd name="connsiteX12" fmla="*/ 266 w 13893"/>
              <a:gd name="connsiteY12" fmla="*/ 28079 h 29323"/>
              <a:gd name="connsiteX13" fmla="*/ 266 w 13893"/>
              <a:gd name="connsiteY13" fmla="*/ 28320 h 29323"/>
              <a:gd name="connsiteX14" fmla="*/ 482 w 13893"/>
              <a:gd name="connsiteY14" fmla="*/ 28575 h 29323"/>
              <a:gd name="connsiteX15" fmla="*/ 482 w 13893"/>
              <a:gd name="connsiteY15" fmla="*/ 28816 h 29323"/>
              <a:gd name="connsiteX16" fmla="*/ 749 w 13893"/>
              <a:gd name="connsiteY16" fmla="*/ 29082 h 29323"/>
              <a:gd name="connsiteX17" fmla="*/ 1016 w 13893"/>
              <a:gd name="connsiteY17" fmla="*/ 29082 h 29323"/>
              <a:gd name="connsiteX18" fmla="*/ 1282 w 13893"/>
              <a:gd name="connsiteY18" fmla="*/ 29323 h 29323"/>
              <a:gd name="connsiteX19" fmla="*/ 1498 w 13893"/>
              <a:gd name="connsiteY19" fmla="*/ 29323 h 29323"/>
              <a:gd name="connsiteX20" fmla="*/ 1968 w 13893"/>
              <a:gd name="connsiteY20" fmla="*/ 28816 h 29323"/>
              <a:gd name="connsiteX21" fmla="*/ 2235 w 13893"/>
              <a:gd name="connsiteY21" fmla="*/ 28816 h 29323"/>
              <a:gd name="connsiteX22" fmla="*/ 2502 w 13893"/>
              <a:gd name="connsiteY22" fmla="*/ 28575 h 29323"/>
              <a:gd name="connsiteX23" fmla="*/ 2718 w 13893"/>
              <a:gd name="connsiteY23" fmla="*/ 28079 h 29323"/>
              <a:gd name="connsiteX24" fmla="*/ 3200 w 13893"/>
              <a:gd name="connsiteY24" fmla="*/ 27837 h 29323"/>
              <a:gd name="connsiteX25" fmla="*/ 3467 w 13893"/>
              <a:gd name="connsiteY25" fmla="*/ 27571 h 29323"/>
              <a:gd name="connsiteX26" fmla="*/ 3721 w 13893"/>
              <a:gd name="connsiteY26" fmla="*/ 27075 h 29323"/>
              <a:gd name="connsiteX27" fmla="*/ 4203 w 13893"/>
              <a:gd name="connsiteY27" fmla="*/ 26860 h 29323"/>
              <a:gd name="connsiteX28" fmla="*/ 4737 w 13893"/>
              <a:gd name="connsiteY28" fmla="*/ 26365 h 29323"/>
              <a:gd name="connsiteX29" fmla="*/ 5003 w 13893"/>
              <a:gd name="connsiteY29" fmla="*/ 25857 h 29323"/>
              <a:gd name="connsiteX30" fmla="*/ 5486 w 13893"/>
              <a:gd name="connsiteY30" fmla="*/ 25348 h 29323"/>
              <a:gd name="connsiteX31" fmla="*/ 5689 w 13893"/>
              <a:gd name="connsiteY31" fmla="*/ 24853 h 29323"/>
              <a:gd name="connsiteX32" fmla="*/ 6223 w 13893"/>
              <a:gd name="connsiteY32" fmla="*/ 24600 h 29323"/>
              <a:gd name="connsiteX33" fmla="*/ 6705 w 13893"/>
              <a:gd name="connsiteY33" fmla="*/ 24117 h 29323"/>
              <a:gd name="connsiteX34" fmla="*/ 6972 w 13893"/>
              <a:gd name="connsiteY34" fmla="*/ 23609 h 29323"/>
              <a:gd name="connsiteX35" fmla="*/ 7442 w 13893"/>
              <a:gd name="connsiteY35" fmla="*/ 23114 h 29323"/>
              <a:gd name="connsiteX36" fmla="*/ 7721 w 13893"/>
              <a:gd name="connsiteY36" fmla="*/ 22618 h 29323"/>
              <a:gd name="connsiteX37" fmla="*/ 8725 w 13893"/>
              <a:gd name="connsiteY37" fmla="*/ 21640 h 29323"/>
              <a:gd name="connsiteX38" fmla="*/ 8940 w 13893"/>
              <a:gd name="connsiteY38" fmla="*/ 21132 h 29323"/>
              <a:gd name="connsiteX39" fmla="*/ 9207 w 13893"/>
              <a:gd name="connsiteY39" fmla="*/ 20637 h 29323"/>
              <a:gd name="connsiteX40" fmla="*/ 9690 w 13893"/>
              <a:gd name="connsiteY40" fmla="*/ 20395 h 29323"/>
              <a:gd name="connsiteX41" fmla="*/ 9944 w 13893"/>
              <a:gd name="connsiteY41" fmla="*/ 19900 h 29323"/>
              <a:gd name="connsiteX42" fmla="*/ 10160 w 13893"/>
              <a:gd name="connsiteY42" fmla="*/ 19633 h 29323"/>
              <a:gd name="connsiteX43" fmla="*/ 10426 w 13893"/>
              <a:gd name="connsiteY43" fmla="*/ 19138 h 29323"/>
              <a:gd name="connsiteX44" fmla="*/ 10960 w 13893"/>
              <a:gd name="connsiteY44" fmla="*/ 18630 h 29323"/>
              <a:gd name="connsiteX45" fmla="*/ 10960 w 13893"/>
              <a:gd name="connsiteY45" fmla="*/ 18389 h 29323"/>
              <a:gd name="connsiteX46" fmla="*/ 11442 w 13893"/>
              <a:gd name="connsiteY46" fmla="*/ 17894 h 29323"/>
              <a:gd name="connsiteX47" fmla="*/ 11442 w 13893"/>
              <a:gd name="connsiteY47" fmla="*/ 17627 h 29323"/>
              <a:gd name="connsiteX48" fmla="*/ 11925 w 13893"/>
              <a:gd name="connsiteY48" fmla="*/ 17132 h 29323"/>
              <a:gd name="connsiteX49" fmla="*/ 11925 w 13893"/>
              <a:gd name="connsiteY49" fmla="*/ 16916 h 29323"/>
              <a:gd name="connsiteX50" fmla="*/ 12179 w 13893"/>
              <a:gd name="connsiteY50" fmla="*/ 16674 h 29323"/>
              <a:gd name="connsiteX51" fmla="*/ 12179 w 13893"/>
              <a:gd name="connsiteY51" fmla="*/ 16408 h 29323"/>
              <a:gd name="connsiteX52" fmla="*/ 12662 w 13893"/>
              <a:gd name="connsiteY52" fmla="*/ 15912 h 29323"/>
              <a:gd name="connsiteX53" fmla="*/ 12662 w 13893"/>
              <a:gd name="connsiteY53" fmla="*/ 15417 h 29323"/>
              <a:gd name="connsiteX54" fmla="*/ 12928 w 13893"/>
              <a:gd name="connsiteY54" fmla="*/ 15176 h 29323"/>
              <a:gd name="connsiteX55" fmla="*/ 12928 w 13893"/>
              <a:gd name="connsiteY55" fmla="*/ 14909 h 29323"/>
              <a:gd name="connsiteX56" fmla="*/ 13195 w 13893"/>
              <a:gd name="connsiteY56" fmla="*/ 14414 h 29323"/>
              <a:gd name="connsiteX57" fmla="*/ 13195 w 13893"/>
              <a:gd name="connsiteY57" fmla="*/ 13665 h 29323"/>
              <a:gd name="connsiteX58" fmla="*/ 13398 w 13893"/>
              <a:gd name="connsiteY58" fmla="*/ 13410 h 29323"/>
              <a:gd name="connsiteX59" fmla="*/ 13398 w 13893"/>
              <a:gd name="connsiteY59" fmla="*/ 13169 h 29323"/>
              <a:gd name="connsiteX60" fmla="*/ 13677 w 13893"/>
              <a:gd name="connsiteY60" fmla="*/ 12662 h 29323"/>
              <a:gd name="connsiteX61" fmla="*/ 13677 w 13893"/>
              <a:gd name="connsiteY61" fmla="*/ 11950 h 29323"/>
              <a:gd name="connsiteX62" fmla="*/ 13893 w 13893"/>
              <a:gd name="connsiteY62" fmla="*/ 11683 h 29323"/>
              <a:gd name="connsiteX63" fmla="*/ 13893 w 13893"/>
              <a:gd name="connsiteY63" fmla="*/ 1498 h 29323"/>
              <a:gd name="connsiteX64" fmla="*/ 13677 w 13893"/>
              <a:gd name="connsiteY64" fmla="*/ 1003 h 29323"/>
              <a:gd name="connsiteX65" fmla="*/ 13677 w 13893"/>
              <a:gd name="connsiteY65" fmla="*/ 761 h 29323"/>
              <a:gd name="connsiteX66" fmla="*/ 13398 w 13893"/>
              <a:gd name="connsiteY66" fmla="*/ 507 h 29323"/>
              <a:gd name="connsiteX67" fmla="*/ 13398 w 13893"/>
              <a:gd name="connsiteY67" fmla="*/ 266 h 29323"/>
              <a:gd name="connsiteX68" fmla="*/ 13195 w 13893"/>
              <a:gd name="connsiteY68" fmla="*/ 0 h 29323"/>
              <a:gd name="connsiteX69" fmla="*/ 11925 w 13893"/>
              <a:gd name="connsiteY69" fmla="*/ 0 h 29323"/>
              <a:gd name="connsiteX70" fmla="*/ 11442 w 13893"/>
              <a:gd name="connsiteY70" fmla="*/ 266 h 29323"/>
              <a:gd name="connsiteX71" fmla="*/ 11176 w 13893"/>
              <a:gd name="connsiteY71" fmla="*/ 507 h 29323"/>
              <a:gd name="connsiteX72" fmla="*/ 10693 w 13893"/>
              <a:gd name="connsiteY72" fmla="*/ 761 h 29323"/>
              <a:gd name="connsiteX73" fmla="*/ 10426 w 13893"/>
              <a:gd name="connsiteY73" fmla="*/ 1269 h 29323"/>
              <a:gd name="connsiteX74" fmla="*/ 9944 w 13893"/>
              <a:gd name="connsiteY74" fmla="*/ 1498 h 29323"/>
              <a:gd name="connsiteX75" fmla="*/ 9410 w 13893"/>
              <a:gd name="connsiteY75" fmla="*/ 2006 h 29323"/>
              <a:gd name="connsiteX76" fmla="*/ 8725 w 13893"/>
              <a:gd name="connsiteY76" fmla="*/ 2476 h 29323"/>
              <a:gd name="connsiteX77" fmla="*/ 8204 w 13893"/>
              <a:gd name="connsiteY77" fmla="*/ 2984 h 29323"/>
              <a:gd name="connsiteX78" fmla="*/ 7721 w 13893"/>
              <a:gd name="connsiteY78" fmla="*/ 3720 h 29323"/>
              <a:gd name="connsiteX79" fmla="*/ 5486 w 13893"/>
              <a:gd name="connsiteY79" fmla="*/ 5994 h 29323"/>
              <a:gd name="connsiteX80" fmla="*/ 5486 w 13893"/>
              <a:gd name="connsiteY80" fmla="*/ 6463 h 29323"/>
              <a:gd name="connsiteX81" fmla="*/ 5219 w 13893"/>
              <a:gd name="connsiteY81" fmla="*/ 6730 h 29323"/>
              <a:gd name="connsiteX82" fmla="*/ 5219 w 13893"/>
              <a:gd name="connsiteY82" fmla="*/ 7225 h 29323"/>
              <a:gd name="connsiteX83" fmla="*/ 5003 w 13893"/>
              <a:gd name="connsiteY83" fmla="*/ 7442 h 29323"/>
              <a:gd name="connsiteX84" fmla="*/ 5003 w 13893"/>
              <a:gd name="connsiteY84" fmla="*/ 7949 h 29323"/>
              <a:gd name="connsiteX85" fmla="*/ 4737 w 13893"/>
              <a:gd name="connsiteY85" fmla="*/ 8204 h 29323"/>
              <a:gd name="connsiteX86" fmla="*/ 4737 w 13893"/>
              <a:gd name="connsiteY86" fmla="*/ 8711 h 29323"/>
              <a:gd name="connsiteX87" fmla="*/ 4470 w 13893"/>
              <a:gd name="connsiteY87" fmla="*/ 9207 h 29323"/>
              <a:gd name="connsiteX88" fmla="*/ 4470 w 13893"/>
              <a:gd name="connsiteY88" fmla="*/ 9690 h 29323"/>
              <a:gd name="connsiteX89" fmla="*/ 4203 w 13893"/>
              <a:gd name="connsiteY89" fmla="*/ 9943 h 29323"/>
              <a:gd name="connsiteX90" fmla="*/ 3987 w 13893"/>
              <a:gd name="connsiteY90" fmla="*/ 10452 h 29323"/>
              <a:gd name="connsiteX91" fmla="*/ 3987 w 13893"/>
              <a:gd name="connsiteY91" fmla="*/ 10947 h 29323"/>
              <a:gd name="connsiteX92" fmla="*/ 3721 w 13893"/>
              <a:gd name="connsiteY92" fmla="*/ 11455 h 29323"/>
              <a:gd name="connsiteX93" fmla="*/ 3467 w 13893"/>
              <a:gd name="connsiteY93" fmla="*/ 11950 h 29323"/>
              <a:gd name="connsiteX94" fmla="*/ 3467 w 13893"/>
              <a:gd name="connsiteY94" fmla="*/ 12458 h 29323"/>
              <a:gd name="connsiteX95" fmla="*/ 3200 w 13893"/>
              <a:gd name="connsiteY95" fmla="*/ 12662 h 29323"/>
              <a:gd name="connsiteX96" fmla="*/ 2984 w 13893"/>
              <a:gd name="connsiteY96" fmla="*/ 13169 h 29323"/>
              <a:gd name="connsiteX97" fmla="*/ 2984 w 13893"/>
              <a:gd name="connsiteY97" fmla="*/ 13665 h 29323"/>
              <a:gd name="connsiteX98" fmla="*/ 2718 w 13893"/>
              <a:gd name="connsiteY98" fmla="*/ 14172 h 29323"/>
              <a:gd name="connsiteX99" fmla="*/ 2502 w 13893"/>
              <a:gd name="connsiteY99" fmla="*/ 14668 h 29323"/>
              <a:gd name="connsiteX100" fmla="*/ 2502 w 13893"/>
              <a:gd name="connsiteY100" fmla="*/ 14909 h 29323"/>
              <a:gd name="connsiteX101" fmla="*/ 2235 w 13893"/>
              <a:gd name="connsiteY101" fmla="*/ 15417 h 29323"/>
              <a:gd name="connsiteX102" fmla="*/ 2235 w 13893"/>
              <a:gd name="connsiteY102" fmla="*/ 15671 h 29323"/>
              <a:gd name="connsiteX103" fmla="*/ 1968 w 13893"/>
              <a:gd name="connsiteY103" fmla="*/ 15912 h 29323"/>
              <a:gd name="connsiteX104" fmla="*/ 1968 w 13893"/>
              <a:gd name="connsiteY104" fmla="*/ 16408 h 29323"/>
              <a:gd name="connsiteX105" fmla="*/ 1752 w 13893"/>
              <a:gd name="connsiteY105" fmla="*/ 16674 h 29323"/>
              <a:gd name="connsiteX106" fmla="*/ 1752 w 13893"/>
              <a:gd name="connsiteY106" fmla="*/ 16916 h 29323"/>
              <a:gd name="connsiteX107" fmla="*/ 1498 w 13893"/>
              <a:gd name="connsiteY107" fmla="*/ 17132 h 29323"/>
              <a:gd name="connsiteX108" fmla="*/ 1498 w 13893"/>
              <a:gd name="connsiteY108" fmla="*/ 17385 h 29323"/>
              <a:gd name="connsiteX109" fmla="*/ 1282 w 13893"/>
              <a:gd name="connsiteY109" fmla="*/ 17894 h 29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</a:cxnLst>
            <a:rect l="l" t="t" r="r" b="b"/>
            <a:pathLst>
              <a:path w="13893" h="29323">
                <a:moveTo>
                  <a:pt x="1282" y="17894"/>
                </a:moveTo>
                <a:lnTo>
                  <a:pt x="1282" y="18389"/>
                </a:lnTo>
                <a:cubicBezTo>
                  <a:pt x="1181" y="18554"/>
                  <a:pt x="1066" y="18719"/>
                  <a:pt x="1016" y="18897"/>
                </a:cubicBezTo>
                <a:lnTo>
                  <a:pt x="1016" y="19633"/>
                </a:lnTo>
                <a:cubicBezTo>
                  <a:pt x="914" y="19722"/>
                  <a:pt x="800" y="19824"/>
                  <a:pt x="749" y="19900"/>
                </a:cubicBezTo>
                <a:lnTo>
                  <a:pt x="749" y="20637"/>
                </a:lnTo>
                <a:cubicBezTo>
                  <a:pt x="647" y="20802"/>
                  <a:pt x="533" y="20967"/>
                  <a:pt x="482" y="21132"/>
                </a:cubicBezTo>
                <a:lnTo>
                  <a:pt x="482" y="22135"/>
                </a:lnTo>
                <a:cubicBezTo>
                  <a:pt x="380" y="22211"/>
                  <a:pt x="330" y="22275"/>
                  <a:pt x="266" y="22352"/>
                </a:cubicBezTo>
                <a:lnTo>
                  <a:pt x="266" y="23355"/>
                </a:lnTo>
                <a:cubicBezTo>
                  <a:pt x="165" y="23520"/>
                  <a:pt x="63" y="23685"/>
                  <a:pt x="0" y="23850"/>
                </a:cubicBezTo>
                <a:lnTo>
                  <a:pt x="0" y="27571"/>
                </a:lnTo>
                <a:cubicBezTo>
                  <a:pt x="63" y="27749"/>
                  <a:pt x="165" y="27901"/>
                  <a:pt x="266" y="28079"/>
                </a:cubicBezTo>
                <a:lnTo>
                  <a:pt x="266" y="28320"/>
                </a:lnTo>
                <a:cubicBezTo>
                  <a:pt x="330" y="28409"/>
                  <a:pt x="380" y="28498"/>
                  <a:pt x="482" y="28575"/>
                </a:cubicBezTo>
                <a:lnTo>
                  <a:pt x="482" y="28816"/>
                </a:lnTo>
                <a:cubicBezTo>
                  <a:pt x="533" y="28905"/>
                  <a:pt x="647" y="29006"/>
                  <a:pt x="749" y="29082"/>
                </a:cubicBezTo>
                <a:lnTo>
                  <a:pt x="1016" y="29082"/>
                </a:lnTo>
                <a:cubicBezTo>
                  <a:pt x="1066" y="29171"/>
                  <a:pt x="1181" y="29247"/>
                  <a:pt x="1282" y="29323"/>
                </a:cubicBezTo>
                <a:lnTo>
                  <a:pt x="1498" y="29323"/>
                </a:lnTo>
                <a:cubicBezTo>
                  <a:pt x="1651" y="29158"/>
                  <a:pt x="1816" y="28981"/>
                  <a:pt x="1968" y="28816"/>
                </a:cubicBezTo>
                <a:lnTo>
                  <a:pt x="2235" y="28816"/>
                </a:lnTo>
                <a:cubicBezTo>
                  <a:pt x="2298" y="28740"/>
                  <a:pt x="2400" y="28676"/>
                  <a:pt x="2502" y="28575"/>
                </a:cubicBezTo>
                <a:cubicBezTo>
                  <a:pt x="2565" y="28409"/>
                  <a:pt x="2603" y="28244"/>
                  <a:pt x="2718" y="28079"/>
                </a:cubicBezTo>
                <a:cubicBezTo>
                  <a:pt x="2870" y="28002"/>
                  <a:pt x="3035" y="27940"/>
                  <a:pt x="3200" y="27837"/>
                </a:cubicBezTo>
                <a:cubicBezTo>
                  <a:pt x="3251" y="27775"/>
                  <a:pt x="3352" y="27672"/>
                  <a:pt x="3467" y="27571"/>
                </a:cubicBezTo>
                <a:cubicBezTo>
                  <a:pt x="3518" y="27406"/>
                  <a:pt x="3619" y="27240"/>
                  <a:pt x="3721" y="27075"/>
                </a:cubicBezTo>
                <a:cubicBezTo>
                  <a:pt x="3886" y="26999"/>
                  <a:pt x="4051" y="26936"/>
                  <a:pt x="4203" y="26860"/>
                </a:cubicBezTo>
                <a:cubicBezTo>
                  <a:pt x="4368" y="26695"/>
                  <a:pt x="4533" y="26530"/>
                  <a:pt x="4737" y="26365"/>
                </a:cubicBezTo>
                <a:cubicBezTo>
                  <a:pt x="4788" y="26187"/>
                  <a:pt x="4902" y="26022"/>
                  <a:pt x="5003" y="25857"/>
                </a:cubicBezTo>
                <a:cubicBezTo>
                  <a:pt x="5169" y="25692"/>
                  <a:pt x="5321" y="25527"/>
                  <a:pt x="5486" y="25348"/>
                </a:cubicBezTo>
                <a:cubicBezTo>
                  <a:pt x="5537" y="25183"/>
                  <a:pt x="5588" y="25031"/>
                  <a:pt x="5689" y="24853"/>
                </a:cubicBezTo>
                <a:cubicBezTo>
                  <a:pt x="5854" y="24789"/>
                  <a:pt x="6019" y="24688"/>
                  <a:pt x="6223" y="24600"/>
                </a:cubicBezTo>
                <a:cubicBezTo>
                  <a:pt x="6388" y="24447"/>
                  <a:pt x="6540" y="24282"/>
                  <a:pt x="6705" y="24117"/>
                </a:cubicBezTo>
                <a:cubicBezTo>
                  <a:pt x="6756" y="23952"/>
                  <a:pt x="6870" y="23786"/>
                  <a:pt x="6972" y="23609"/>
                </a:cubicBezTo>
                <a:cubicBezTo>
                  <a:pt x="7137" y="23456"/>
                  <a:pt x="7289" y="23279"/>
                  <a:pt x="7442" y="23114"/>
                </a:cubicBezTo>
                <a:cubicBezTo>
                  <a:pt x="7505" y="22948"/>
                  <a:pt x="7607" y="22783"/>
                  <a:pt x="7721" y="22618"/>
                </a:cubicBezTo>
                <a:cubicBezTo>
                  <a:pt x="8039" y="22300"/>
                  <a:pt x="8356" y="21970"/>
                  <a:pt x="8725" y="21640"/>
                </a:cubicBezTo>
                <a:cubicBezTo>
                  <a:pt x="8788" y="21463"/>
                  <a:pt x="8839" y="21297"/>
                  <a:pt x="8940" y="21132"/>
                </a:cubicBezTo>
                <a:cubicBezTo>
                  <a:pt x="8991" y="20967"/>
                  <a:pt x="9106" y="20802"/>
                  <a:pt x="9207" y="20637"/>
                </a:cubicBezTo>
                <a:cubicBezTo>
                  <a:pt x="9372" y="20560"/>
                  <a:pt x="9525" y="20497"/>
                  <a:pt x="9690" y="20395"/>
                </a:cubicBezTo>
                <a:cubicBezTo>
                  <a:pt x="9740" y="20230"/>
                  <a:pt x="9842" y="20065"/>
                  <a:pt x="9944" y="19900"/>
                </a:cubicBezTo>
                <a:cubicBezTo>
                  <a:pt x="10007" y="19824"/>
                  <a:pt x="10058" y="19722"/>
                  <a:pt x="10160" y="19633"/>
                </a:cubicBezTo>
                <a:cubicBezTo>
                  <a:pt x="10223" y="19468"/>
                  <a:pt x="10325" y="19291"/>
                  <a:pt x="10426" y="19138"/>
                </a:cubicBezTo>
                <a:cubicBezTo>
                  <a:pt x="10591" y="18960"/>
                  <a:pt x="10757" y="18795"/>
                  <a:pt x="10960" y="18630"/>
                </a:cubicBezTo>
                <a:lnTo>
                  <a:pt x="10960" y="18389"/>
                </a:lnTo>
                <a:cubicBezTo>
                  <a:pt x="11125" y="18224"/>
                  <a:pt x="11290" y="18059"/>
                  <a:pt x="11442" y="17894"/>
                </a:cubicBezTo>
                <a:lnTo>
                  <a:pt x="11442" y="17627"/>
                </a:lnTo>
                <a:cubicBezTo>
                  <a:pt x="11595" y="17462"/>
                  <a:pt x="11760" y="17297"/>
                  <a:pt x="11925" y="17132"/>
                </a:cubicBezTo>
                <a:lnTo>
                  <a:pt x="11925" y="16916"/>
                </a:lnTo>
                <a:cubicBezTo>
                  <a:pt x="11976" y="16840"/>
                  <a:pt x="12077" y="16776"/>
                  <a:pt x="12179" y="16674"/>
                </a:cubicBezTo>
                <a:lnTo>
                  <a:pt x="12179" y="16408"/>
                </a:lnTo>
                <a:cubicBezTo>
                  <a:pt x="12344" y="16243"/>
                  <a:pt x="12509" y="16078"/>
                  <a:pt x="12662" y="15912"/>
                </a:cubicBezTo>
                <a:lnTo>
                  <a:pt x="12662" y="15417"/>
                </a:lnTo>
                <a:cubicBezTo>
                  <a:pt x="12712" y="15341"/>
                  <a:pt x="12827" y="15264"/>
                  <a:pt x="12928" y="15176"/>
                </a:cubicBezTo>
                <a:lnTo>
                  <a:pt x="12928" y="14909"/>
                </a:lnTo>
                <a:cubicBezTo>
                  <a:pt x="12979" y="14744"/>
                  <a:pt x="13093" y="14579"/>
                  <a:pt x="13195" y="14414"/>
                </a:cubicBezTo>
                <a:lnTo>
                  <a:pt x="13195" y="13665"/>
                </a:lnTo>
                <a:cubicBezTo>
                  <a:pt x="13246" y="13601"/>
                  <a:pt x="13296" y="13499"/>
                  <a:pt x="13398" y="13410"/>
                </a:cubicBezTo>
                <a:lnTo>
                  <a:pt x="13398" y="13169"/>
                </a:lnTo>
                <a:cubicBezTo>
                  <a:pt x="13461" y="13004"/>
                  <a:pt x="13563" y="12839"/>
                  <a:pt x="13677" y="12662"/>
                </a:cubicBezTo>
                <a:lnTo>
                  <a:pt x="13677" y="11950"/>
                </a:lnTo>
                <a:cubicBezTo>
                  <a:pt x="13728" y="11874"/>
                  <a:pt x="13779" y="11785"/>
                  <a:pt x="13893" y="11683"/>
                </a:cubicBezTo>
                <a:lnTo>
                  <a:pt x="13893" y="1498"/>
                </a:lnTo>
                <a:cubicBezTo>
                  <a:pt x="13779" y="1333"/>
                  <a:pt x="13728" y="1168"/>
                  <a:pt x="13677" y="1003"/>
                </a:cubicBezTo>
                <a:lnTo>
                  <a:pt x="13677" y="761"/>
                </a:lnTo>
                <a:cubicBezTo>
                  <a:pt x="13563" y="698"/>
                  <a:pt x="13461" y="596"/>
                  <a:pt x="13398" y="507"/>
                </a:cubicBezTo>
                <a:lnTo>
                  <a:pt x="13398" y="266"/>
                </a:lnTo>
                <a:cubicBezTo>
                  <a:pt x="13296" y="189"/>
                  <a:pt x="13246" y="101"/>
                  <a:pt x="13195" y="0"/>
                </a:cubicBezTo>
                <a:lnTo>
                  <a:pt x="11925" y="0"/>
                </a:lnTo>
                <a:cubicBezTo>
                  <a:pt x="11760" y="101"/>
                  <a:pt x="11595" y="189"/>
                  <a:pt x="11442" y="266"/>
                </a:cubicBezTo>
                <a:cubicBezTo>
                  <a:pt x="11328" y="355"/>
                  <a:pt x="11226" y="431"/>
                  <a:pt x="11176" y="507"/>
                </a:cubicBezTo>
                <a:cubicBezTo>
                  <a:pt x="11023" y="596"/>
                  <a:pt x="10858" y="698"/>
                  <a:pt x="10693" y="761"/>
                </a:cubicBezTo>
                <a:cubicBezTo>
                  <a:pt x="10591" y="927"/>
                  <a:pt x="10477" y="1104"/>
                  <a:pt x="10426" y="1269"/>
                </a:cubicBezTo>
                <a:cubicBezTo>
                  <a:pt x="10274" y="1358"/>
                  <a:pt x="10109" y="1434"/>
                  <a:pt x="9944" y="1498"/>
                </a:cubicBezTo>
                <a:cubicBezTo>
                  <a:pt x="9740" y="1675"/>
                  <a:pt x="9575" y="1840"/>
                  <a:pt x="9410" y="2006"/>
                </a:cubicBezTo>
                <a:cubicBezTo>
                  <a:pt x="9156" y="2171"/>
                  <a:pt x="8940" y="2336"/>
                  <a:pt x="8725" y="2476"/>
                </a:cubicBezTo>
                <a:cubicBezTo>
                  <a:pt x="8521" y="2654"/>
                  <a:pt x="8356" y="2819"/>
                  <a:pt x="8204" y="2984"/>
                </a:cubicBezTo>
                <a:cubicBezTo>
                  <a:pt x="8039" y="3238"/>
                  <a:pt x="7873" y="3479"/>
                  <a:pt x="7721" y="3720"/>
                </a:cubicBezTo>
                <a:cubicBezTo>
                  <a:pt x="6972" y="4482"/>
                  <a:pt x="6223" y="5244"/>
                  <a:pt x="5486" y="5994"/>
                </a:cubicBezTo>
                <a:lnTo>
                  <a:pt x="5486" y="6463"/>
                </a:lnTo>
                <a:cubicBezTo>
                  <a:pt x="5372" y="6565"/>
                  <a:pt x="5270" y="6654"/>
                  <a:pt x="5219" y="6730"/>
                </a:cubicBezTo>
                <a:lnTo>
                  <a:pt x="5219" y="7225"/>
                </a:lnTo>
                <a:cubicBezTo>
                  <a:pt x="5105" y="7302"/>
                  <a:pt x="5054" y="7378"/>
                  <a:pt x="5003" y="7442"/>
                </a:cubicBezTo>
                <a:lnTo>
                  <a:pt x="5003" y="7949"/>
                </a:lnTo>
                <a:cubicBezTo>
                  <a:pt x="4902" y="8039"/>
                  <a:pt x="4788" y="8140"/>
                  <a:pt x="4737" y="8204"/>
                </a:cubicBezTo>
                <a:lnTo>
                  <a:pt x="4737" y="8711"/>
                </a:lnTo>
                <a:cubicBezTo>
                  <a:pt x="4635" y="8876"/>
                  <a:pt x="4533" y="9042"/>
                  <a:pt x="4470" y="9207"/>
                </a:cubicBezTo>
                <a:lnTo>
                  <a:pt x="4470" y="9690"/>
                </a:lnTo>
                <a:cubicBezTo>
                  <a:pt x="4368" y="9791"/>
                  <a:pt x="4267" y="9880"/>
                  <a:pt x="4203" y="9943"/>
                </a:cubicBezTo>
                <a:cubicBezTo>
                  <a:pt x="4102" y="10108"/>
                  <a:pt x="4051" y="10286"/>
                  <a:pt x="3987" y="10452"/>
                </a:cubicBezTo>
                <a:lnTo>
                  <a:pt x="3987" y="10947"/>
                </a:lnTo>
                <a:cubicBezTo>
                  <a:pt x="3886" y="11112"/>
                  <a:pt x="3784" y="11277"/>
                  <a:pt x="3721" y="11455"/>
                </a:cubicBezTo>
                <a:cubicBezTo>
                  <a:pt x="3619" y="11620"/>
                  <a:pt x="3518" y="11785"/>
                  <a:pt x="3467" y="11950"/>
                </a:cubicBezTo>
                <a:lnTo>
                  <a:pt x="3467" y="12458"/>
                </a:lnTo>
                <a:cubicBezTo>
                  <a:pt x="3352" y="12521"/>
                  <a:pt x="3251" y="12598"/>
                  <a:pt x="3200" y="12662"/>
                </a:cubicBezTo>
                <a:cubicBezTo>
                  <a:pt x="3086" y="12839"/>
                  <a:pt x="3035" y="13004"/>
                  <a:pt x="2984" y="13169"/>
                </a:cubicBezTo>
                <a:lnTo>
                  <a:pt x="2984" y="13665"/>
                </a:lnTo>
                <a:cubicBezTo>
                  <a:pt x="2870" y="13830"/>
                  <a:pt x="2768" y="14007"/>
                  <a:pt x="2718" y="14172"/>
                </a:cubicBezTo>
                <a:cubicBezTo>
                  <a:pt x="2603" y="14337"/>
                  <a:pt x="2565" y="14502"/>
                  <a:pt x="2502" y="14668"/>
                </a:cubicBezTo>
                <a:lnTo>
                  <a:pt x="2502" y="14909"/>
                </a:lnTo>
                <a:cubicBezTo>
                  <a:pt x="2400" y="15075"/>
                  <a:pt x="2298" y="15240"/>
                  <a:pt x="2235" y="15417"/>
                </a:cubicBezTo>
                <a:lnTo>
                  <a:pt x="2235" y="15671"/>
                </a:lnTo>
                <a:cubicBezTo>
                  <a:pt x="2133" y="15773"/>
                  <a:pt x="2032" y="15837"/>
                  <a:pt x="1968" y="15912"/>
                </a:cubicBezTo>
                <a:lnTo>
                  <a:pt x="1968" y="16408"/>
                </a:lnTo>
                <a:cubicBezTo>
                  <a:pt x="1866" y="16509"/>
                  <a:pt x="1816" y="16598"/>
                  <a:pt x="1752" y="16674"/>
                </a:cubicBezTo>
                <a:lnTo>
                  <a:pt x="1752" y="16916"/>
                </a:lnTo>
                <a:cubicBezTo>
                  <a:pt x="1651" y="16979"/>
                  <a:pt x="1549" y="17055"/>
                  <a:pt x="1498" y="17132"/>
                </a:cubicBezTo>
                <a:lnTo>
                  <a:pt x="1498" y="17385"/>
                </a:lnTo>
                <a:cubicBezTo>
                  <a:pt x="1384" y="17564"/>
                  <a:pt x="1333" y="17729"/>
                  <a:pt x="1282" y="17894"/>
                </a:cubicBez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586854" y="5785969"/>
            <a:ext cx="10600" cy="48008"/>
          </a:xfrm>
          <a:custGeom>
            <a:avLst/>
            <a:gdLst>
              <a:gd name="connsiteX0" fmla="*/ 6806 w 12394"/>
              <a:gd name="connsiteY0" fmla="*/ 216 h 56198"/>
              <a:gd name="connsiteX1" fmla="*/ 7073 w 12394"/>
              <a:gd name="connsiteY1" fmla="*/ 978 h 56198"/>
              <a:gd name="connsiteX2" fmla="*/ 7073 w 12394"/>
              <a:gd name="connsiteY2" fmla="*/ 1485 h 56198"/>
              <a:gd name="connsiteX3" fmla="*/ 7289 w 12394"/>
              <a:gd name="connsiteY3" fmla="*/ 1981 h 56198"/>
              <a:gd name="connsiteX4" fmla="*/ 7289 w 12394"/>
              <a:gd name="connsiteY4" fmla="*/ 2476 h 56198"/>
              <a:gd name="connsiteX5" fmla="*/ 7556 w 12394"/>
              <a:gd name="connsiteY5" fmla="*/ 2959 h 56198"/>
              <a:gd name="connsiteX6" fmla="*/ 7556 w 12394"/>
              <a:gd name="connsiteY6" fmla="*/ 3721 h 56198"/>
              <a:gd name="connsiteX7" fmla="*/ 7759 w 12394"/>
              <a:gd name="connsiteY7" fmla="*/ 3962 h 56198"/>
              <a:gd name="connsiteX8" fmla="*/ 7759 w 12394"/>
              <a:gd name="connsiteY8" fmla="*/ 4724 h 56198"/>
              <a:gd name="connsiteX9" fmla="*/ 8026 w 12394"/>
              <a:gd name="connsiteY9" fmla="*/ 4966 h 56198"/>
              <a:gd name="connsiteX10" fmla="*/ 8026 w 12394"/>
              <a:gd name="connsiteY10" fmla="*/ 5728 h 56198"/>
              <a:gd name="connsiteX11" fmla="*/ 8292 w 12394"/>
              <a:gd name="connsiteY11" fmla="*/ 5931 h 56198"/>
              <a:gd name="connsiteX12" fmla="*/ 8292 w 12394"/>
              <a:gd name="connsiteY12" fmla="*/ 7670 h 56198"/>
              <a:gd name="connsiteX13" fmla="*/ 8508 w 12394"/>
              <a:gd name="connsiteY13" fmla="*/ 8179 h 56198"/>
              <a:gd name="connsiteX14" fmla="*/ 8508 w 12394"/>
              <a:gd name="connsiteY14" fmla="*/ 10668 h 56198"/>
              <a:gd name="connsiteX15" fmla="*/ 8775 w 12394"/>
              <a:gd name="connsiteY15" fmla="*/ 11163 h 56198"/>
              <a:gd name="connsiteX16" fmla="*/ 8673 w 12394"/>
              <a:gd name="connsiteY16" fmla="*/ 14402 h 56198"/>
              <a:gd name="connsiteX17" fmla="*/ 8407 w 12394"/>
              <a:gd name="connsiteY17" fmla="*/ 15405 h 56198"/>
              <a:gd name="connsiteX18" fmla="*/ 8407 w 12394"/>
              <a:gd name="connsiteY18" fmla="*/ 18631 h 56198"/>
              <a:gd name="connsiteX19" fmla="*/ 8191 w 12394"/>
              <a:gd name="connsiteY19" fmla="*/ 19367 h 56198"/>
              <a:gd name="connsiteX20" fmla="*/ 8191 w 12394"/>
              <a:gd name="connsiteY20" fmla="*/ 21108 h 56198"/>
              <a:gd name="connsiteX21" fmla="*/ 7924 w 12394"/>
              <a:gd name="connsiteY21" fmla="*/ 22085 h 56198"/>
              <a:gd name="connsiteX22" fmla="*/ 7924 w 12394"/>
              <a:gd name="connsiteY22" fmla="*/ 22847 h 56198"/>
              <a:gd name="connsiteX23" fmla="*/ 7658 w 12394"/>
              <a:gd name="connsiteY23" fmla="*/ 23583 h 56198"/>
              <a:gd name="connsiteX24" fmla="*/ 7658 w 12394"/>
              <a:gd name="connsiteY24" fmla="*/ 25069 h 56198"/>
              <a:gd name="connsiteX25" fmla="*/ 7442 w 12394"/>
              <a:gd name="connsiteY25" fmla="*/ 25781 h 56198"/>
              <a:gd name="connsiteX26" fmla="*/ 7442 w 12394"/>
              <a:gd name="connsiteY26" fmla="*/ 26543 h 56198"/>
              <a:gd name="connsiteX27" fmla="*/ 7175 w 12394"/>
              <a:gd name="connsiteY27" fmla="*/ 27292 h 56198"/>
              <a:gd name="connsiteX28" fmla="*/ 7175 w 12394"/>
              <a:gd name="connsiteY28" fmla="*/ 28041 h 56198"/>
              <a:gd name="connsiteX29" fmla="*/ 6972 w 12394"/>
              <a:gd name="connsiteY29" fmla="*/ 28841 h 56198"/>
              <a:gd name="connsiteX30" fmla="*/ 6705 w 12394"/>
              <a:gd name="connsiteY30" fmla="*/ 29578 h 56198"/>
              <a:gd name="connsiteX31" fmla="*/ 6705 w 12394"/>
              <a:gd name="connsiteY31" fmla="*/ 30340 h 56198"/>
              <a:gd name="connsiteX32" fmla="*/ 6438 w 12394"/>
              <a:gd name="connsiteY32" fmla="*/ 31051 h 56198"/>
              <a:gd name="connsiteX33" fmla="*/ 6438 w 12394"/>
              <a:gd name="connsiteY33" fmla="*/ 31826 h 56198"/>
              <a:gd name="connsiteX34" fmla="*/ 6172 w 12394"/>
              <a:gd name="connsiteY34" fmla="*/ 32563 h 56198"/>
              <a:gd name="connsiteX35" fmla="*/ 5956 w 12394"/>
              <a:gd name="connsiteY35" fmla="*/ 33299 h 56198"/>
              <a:gd name="connsiteX36" fmla="*/ 5956 w 12394"/>
              <a:gd name="connsiteY36" fmla="*/ 34061 h 56198"/>
              <a:gd name="connsiteX37" fmla="*/ 5689 w 12394"/>
              <a:gd name="connsiteY37" fmla="*/ 34798 h 56198"/>
              <a:gd name="connsiteX38" fmla="*/ 5422 w 12394"/>
              <a:gd name="connsiteY38" fmla="*/ 35776 h 56198"/>
              <a:gd name="connsiteX39" fmla="*/ 5206 w 12394"/>
              <a:gd name="connsiteY39" fmla="*/ 36512 h 56198"/>
              <a:gd name="connsiteX40" fmla="*/ 5206 w 12394"/>
              <a:gd name="connsiteY40" fmla="*/ 37516 h 56198"/>
              <a:gd name="connsiteX41" fmla="*/ 4940 w 12394"/>
              <a:gd name="connsiteY41" fmla="*/ 38519 h 56198"/>
              <a:gd name="connsiteX42" fmla="*/ 4673 w 12394"/>
              <a:gd name="connsiteY42" fmla="*/ 39522 h 56198"/>
              <a:gd name="connsiteX43" fmla="*/ 4470 w 12394"/>
              <a:gd name="connsiteY43" fmla="*/ 40500 h 56198"/>
              <a:gd name="connsiteX44" fmla="*/ 4470 w 12394"/>
              <a:gd name="connsiteY44" fmla="*/ 41529 h 56198"/>
              <a:gd name="connsiteX45" fmla="*/ 4203 w 12394"/>
              <a:gd name="connsiteY45" fmla="*/ 42545 h 56198"/>
              <a:gd name="connsiteX46" fmla="*/ 3936 w 12394"/>
              <a:gd name="connsiteY46" fmla="*/ 43522 h 56198"/>
              <a:gd name="connsiteX47" fmla="*/ 3721 w 12394"/>
              <a:gd name="connsiteY47" fmla="*/ 44526 h 56198"/>
              <a:gd name="connsiteX48" fmla="*/ 3454 w 12394"/>
              <a:gd name="connsiteY48" fmla="*/ 45288 h 56198"/>
              <a:gd name="connsiteX49" fmla="*/ 3238 w 12394"/>
              <a:gd name="connsiteY49" fmla="*/ 46279 h 56198"/>
              <a:gd name="connsiteX50" fmla="*/ 2971 w 12394"/>
              <a:gd name="connsiteY50" fmla="*/ 47003 h 56198"/>
              <a:gd name="connsiteX51" fmla="*/ 2717 w 12394"/>
              <a:gd name="connsiteY51" fmla="*/ 47752 h 56198"/>
              <a:gd name="connsiteX52" fmla="*/ 2451 w 12394"/>
              <a:gd name="connsiteY52" fmla="*/ 48514 h 56198"/>
              <a:gd name="connsiteX53" fmla="*/ 2235 w 12394"/>
              <a:gd name="connsiteY53" fmla="*/ 49251 h 56198"/>
              <a:gd name="connsiteX54" fmla="*/ 1968 w 12394"/>
              <a:gd name="connsiteY54" fmla="*/ 49758 h 56198"/>
              <a:gd name="connsiteX55" fmla="*/ 1701 w 12394"/>
              <a:gd name="connsiteY55" fmla="*/ 50520 h 56198"/>
              <a:gd name="connsiteX56" fmla="*/ 1434 w 12394"/>
              <a:gd name="connsiteY56" fmla="*/ 50978 h 56198"/>
              <a:gd name="connsiteX57" fmla="*/ 1218 w 12394"/>
              <a:gd name="connsiteY57" fmla="*/ 51473 h 56198"/>
              <a:gd name="connsiteX58" fmla="*/ 952 w 12394"/>
              <a:gd name="connsiteY58" fmla="*/ 51968 h 56198"/>
              <a:gd name="connsiteX59" fmla="*/ 749 w 12394"/>
              <a:gd name="connsiteY59" fmla="*/ 52426 h 56198"/>
              <a:gd name="connsiteX60" fmla="*/ 749 w 12394"/>
              <a:gd name="connsiteY60" fmla="*/ 52971 h 56198"/>
              <a:gd name="connsiteX61" fmla="*/ 482 w 12394"/>
              <a:gd name="connsiteY61" fmla="*/ 53467 h 56198"/>
              <a:gd name="connsiteX62" fmla="*/ 215 w 12394"/>
              <a:gd name="connsiteY62" fmla="*/ 53733 h 56198"/>
              <a:gd name="connsiteX63" fmla="*/ 215 w 12394"/>
              <a:gd name="connsiteY63" fmla="*/ 54470 h 56198"/>
              <a:gd name="connsiteX64" fmla="*/ 0 w 12394"/>
              <a:gd name="connsiteY64" fmla="*/ 54698 h 56198"/>
              <a:gd name="connsiteX65" fmla="*/ 0 w 12394"/>
              <a:gd name="connsiteY65" fmla="*/ 55448 h 56198"/>
              <a:gd name="connsiteX66" fmla="*/ 215 w 12394"/>
              <a:gd name="connsiteY66" fmla="*/ 55702 h 56198"/>
              <a:gd name="connsiteX67" fmla="*/ 215 w 12394"/>
              <a:gd name="connsiteY67" fmla="*/ 55956 h 56198"/>
              <a:gd name="connsiteX68" fmla="*/ 482 w 12394"/>
              <a:gd name="connsiteY68" fmla="*/ 55956 h 56198"/>
              <a:gd name="connsiteX69" fmla="*/ 749 w 12394"/>
              <a:gd name="connsiteY69" fmla="*/ 56198 h 56198"/>
              <a:gd name="connsiteX70" fmla="*/ 2235 w 12394"/>
              <a:gd name="connsiteY70" fmla="*/ 56198 h 56198"/>
              <a:gd name="connsiteX71" fmla="*/ 2451 w 12394"/>
              <a:gd name="connsiteY71" fmla="*/ 55956 h 56198"/>
              <a:gd name="connsiteX72" fmla="*/ 2971 w 12394"/>
              <a:gd name="connsiteY72" fmla="*/ 55956 h 56198"/>
              <a:gd name="connsiteX73" fmla="*/ 3454 w 12394"/>
              <a:gd name="connsiteY73" fmla="*/ 55702 h 56198"/>
              <a:gd name="connsiteX74" fmla="*/ 4940 w 12394"/>
              <a:gd name="connsiteY74" fmla="*/ 54241 h 56198"/>
              <a:gd name="connsiteX75" fmla="*/ 5206 w 12394"/>
              <a:gd name="connsiteY75" fmla="*/ 53733 h 56198"/>
              <a:gd name="connsiteX76" fmla="*/ 5689 w 12394"/>
              <a:gd name="connsiteY76" fmla="*/ 53238 h 56198"/>
              <a:gd name="connsiteX77" fmla="*/ 5956 w 12394"/>
              <a:gd name="connsiteY77" fmla="*/ 52426 h 56198"/>
              <a:gd name="connsiteX78" fmla="*/ 6438 w 12394"/>
              <a:gd name="connsiteY78" fmla="*/ 51689 h 56198"/>
              <a:gd name="connsiteX79" fmla="*/ 6705 w 12394"/>
              <a:gd name="connsiteY79" fmla="*/ 50978 h 56198"/>
              <a:gd name="connsiteX80" fmla="*/ 6972 w 12394"/>
              <a:gd name="connsiteY80" fmla="*/ 50241 h 56198"/>
              <a:gd name="connsiteX81" fmla="*/ 7442 w 12394"/>
              <a:gd name="connsiteY81" fmla="*/ 49517 h 56198"/>
              <a:gd name="connsiteX82" fmla="*/ 7658 w 12394"/>
              <a:gd name="connsiteY82" fmla="*/ 48514 h 56198"/>
              <a:gd name="connsiteX83" fmla="*/ 7924 w 12394"/>
              <a:gd name="connsiteY83" fmla="*/ 47511 h 56198"/>
              <a:gd name="connsiteX84" fmla="*/ 8191 w 12394"/>
              <a:gd name="connsiteY84" fmla="*/ 46520 h 56198"/>
              <a:gd name="connsiteX85" fmla="*/ 8407 w 12394"/>
              <a:gd name="connsiteY85" fmla="*/ 45288 h 56198"/>
              <a:gd name="connsiteX86" fmla="*/ 8940 w 12394"/>
              <a:gd name="connsiteY86" fmla="*/ 44298 h 56198"/>
              <a:gd name="connsiteX87" fmla="*/ 9207 w 12394"/>
              <a:gd name="connsiteY87" fmla="*/ 43053 h 56198"/>
              <a:gd name="connsiteX88" fmla="*/ 9410 w 12394"/>
              <a:gd name="connsiteY88" fmla="*/ 41503 h 56198"/>
              <a:gd name="connsiteX89" fmla="*/ 9677 w 12394"/>
              <a:gd name="connsiteY89" fmla="*/ 40233 h 56198"/>
              <a:gd name="connsiteX90" fmla="*/ 9893 w 12394"/>
              <a:gd name="connsiteY90" fmla="*/ 38786 h 56198"/>
              <a:gd name="connsiteX91" fmla="*/ 10159 w 12394"/>
              <a:gd name="connsiteY91" fmla="*/ 37274 h 56198"/>
              <a:gd name="connsiteX92" fmla="*/ 10426 w 12394"/>
              <a:gd name="connsiteY92" fmla="*/ 35776 h 56198"/>
              <a:gd name="connsiteX93" fmla="*/ 10909 w 12394"/>
              <a:gd name="connsiteY93" fmla="*/ 34303 h 56198"/>
              <a:gd name="connsiteX94" fmla="*/ 11175 w 12394"/>
              <a:gd name="connsiteY94" fmla="*/ 32563 h 56198"/>
              <a:gd name="connsiteX95" fmla="*/ 11379 w 12394"/>
              <a:gd name="connsiteY95" fmla="*/ 30810 h 56198"/>
              <a:gd name="connsiteX96" fmla="*/ 11645 w 12394"/>
              <a:gd name="connsiteY96" fmla="*/ 29070 h 56198"/>
              <a:gd name="connsiteX97" fmla="*/ 11912 w 12394"/>
              <a:gd name="connsiteY97" fmla="*/ 27038 h 56198"/>
              <a:gd name="connsiteX98" fmla="*/ 11912 w 12394"/>
              <a:gd name="connsiteY98" fmla="*/ 26543 h 56198"/>
              <a:gd name="connsiteX99" fmla="*/ 12128 w 12394"/>
              <a:gd name="connsiteY99" fmla="*/ 26048 h 56198"/>
              <a:gd name="connsiteX100" fmla="*/ 12128 w 12394"/>
              <a:gd name="connsiteY100" fmla="*/ 24333 h 56198"/>
              <a:gd name="connsiteX101" fmla="*/ 12394 w 12394"/>
              <a:gd name="connsiteY101" fmla="*/ 23851 h 56198"/>
              <a:gd name="connsiteX102" fmla="*/ 12394 w 12394"/>
              <a:gd name="connsiteY102" fmla="*/ 17856 h 56198"/>
              <a:gd name="connsiteX103" fmla="*/ 12128 w 12394"/>
              <a:gd name="connsiteY103" fmla="*/ 17627 h 56198"/>
              <a:gd name="connsiteX104" fmla="*/ 12128 w 12394"/>
              <a:gd name="connsiteY104" fmla="*/ 15621 h 56198"/>
              <a:gd name="connsiteX105" fmla="*/ 11912 w 12394"/>
              <a:gd name="connsiteY105" fmla="*/ 15405 h 56198"/>
              <a:gd name="connsiteX106" fmla="*/ 11912 w 12394"/>
              <a:gd name="connsiteY106" fmla="*/ 14402 h 56198"/>
              <a:gd name="connsiteX107" fmla="*/ 11645 w 12394"/>
              <a:gd name="connsiteY107" fmla="*/ 13906 h 56198"/>
              <a:gd name="connsiteX108" fmla="*/ 11645 w 12394"/>
              <a:gd name="connsiteY108" fmla="*/ 13665 h 56198"/>
              <a:gd name="connsiteX109" fmla="*/ 11379 w 12394"/>
              <a:gd name="connsiteY109" fmla="*/ 13170 h 56198"/>
              <a:gd name="connsiteX110" fmla="*/ 11379 w 12394"/>
              <a:gd name="connsiteY110" fmla="*/ 12662 h 56198"/>
              <a:gd name="connsiteX111" fmla="*/ 11175 w 12394"/>
              <a:gd name="connsiteY111" fmla="*/ 11900 h 56198"/>
              <a:gd name="connsiteX112" fmla="*/ 10909 w 12394"/>
              <a:gd name="connsiteY112" fmla="*/ 11163 h 56198"/>
              <a:gd name="connsiteX113" fmla="*/ 10693 w 12394"/>
              <a:gd name="connsiteY113" fmla="*/ 10401 h 56198"/>
              <a:gd name="connsiteX114" fmla="*/ 10693 w 12394"/>
              <a:gd name="connsiteY114" fmla="*/ 9690 h 56198"/>
              <a:gd name="connsiteX115" fmla="*/ 10426 w 12394"/>
              <a:gd name="connsiteY115" fmla="*/ 9182 h 56198"/>
              <a:gd name="connsiteX116" fmla="*/ 10159 w 12394"/>
              <a:gd name="connsiteY116" fmla="*/ 8687 h 56198"/>
              <a:gd name="connsiteX117" fmla="*/ 10159 w 12394"/>
              <a:gd name="connsiteY117" fmla="*/ 8179 h 56198"/>
              <a:gd name="connsiteX118" fmla="*/ 9994 w 12394"/>
              <a:gd name="connsiteY118" fmla="*/ 7937 h 56198"/>
              <a:gd name="connsiteX119" fmla="*/ 9994 w 12394"/>
              <a:gd name="connsiteY119" fmla="*/ 7175 h 56198"/>
              <a:gd name="connsiteX120" fmla="*/ 9791 w 12394"/>
              <a:gd name="connsiteY120" fmla="*/ 6934 h 56198"/>
              <a:gd name="connsiteX121" fmla="*/ 9791 w 12394"/>
              <a:gd name="connsiteY121" fmla="*/ 6439 h 56198"/>
              <a:gd name="connsiteX122" fmla="*/ 9525 w 12394"/>
              <a:gd name="connsiteY122" fmla="*/ 6198 h 56198"/>
              <a:gd name="connsiteX123" fmla="*/ 9525 w 12394"/>
              <a:gd name="connsiteY123" fmla="*/ 5728 h 56198"/>
              <a:gd name="connsiteX124" fmla="*/ 9308 w 12394"/>
              <a:gd name="connsiteY124" fmla="*/ 5436 h 56198"/>
              <a:gd name="connsiteX125" fmla="*/ 9308 w 12394"/>
              <a:gd name="connsiteY125" fmla="*/ 4966 h 56198"/>
              <a:gd name="connsiteX126" fmla="*/ 9042 w 12394"/>
              <a:gd name="connsiteY126" fmla="*/ 4724 h 56198"/>
              <a:gd name="connsiteX127" fmla="*/ 9042 w 12394"/>
              <a:gd name="connsiteY127" fmla="*/ 4457 h 56198"/>
              <a:gd name="connsiteX128" fmla="*/ 8775 w 12394"/>
              <a:gd name="connsiteY128" fmla="*/ 4216 h 56198"/>
              <a:gd name="connsiteX129" fmla="*/ 8775 w 12394"/>
              <a:gd name="connsiteY129" fmla="*/ 3721 h 56198"/>
              <a:gd name="connsiteX130" fmla="*/ 8508 w 12394"/>
              <a:gd name="connsiteY130" fmla="*/ 3454 h 56198"/>
              <a:gd name="connsiteX131" fmla="*/ 8508 w 12394"/>
              <a:gd name="connsiteY131" fmla="*/ 3213 h 56198"/>
              <a:gd name="connsiteX132" fmla="*/ 8292 w 12394"/>
              <a:gd name="connsiteY132" fmla="*/ 2718 h 56198"/>
              <a:gd name="connsiteX133" fmla="*/ 8026 w 12394"/>
              <a:gd name="connsiteY133" fmla="*/ 2209 h 56198"/>
              <a:gd name="connsiteX134" fmla="*/ 7759 w 12394"/>
              <a:gd name="connsiteY134" fmla="*/ 1714 h 56198"/>
              <a:gd name="connsiteX135" fmla="*/ 7556 w 12394"/>
              <a:gd name="connsiteY135" fmla="*/ 1219 h 56198"/>
              <a:gd name="connsiteX136" fmla="*/ 7289 w 12394"/>
              <a:gd name="connsiteY136" fmla="*/ 711 h 56198"/>
              <a:gd name="connsiteX137" fmla="*/ 7073 w 12394"/>
              <a:gd name="connsiteY137" fmla="*/ 0 h 56198"/>
              <a:gd name="connsiteX138" fmla="*/ 6806 w 12394"/>
              <a:gd name="connsiteY138" fmla="*/ 216 h 56198"/>
              <a:gd name="connsiteX139" fmla="*/ 6540 w 12394"/>
              <a:gd name="connsiteY139" fmla="*/ 216 h 56198"/>
              <a:gd name="connsiteX140" fmla="*/ 6806 w 12394"/>
              <a:gd name="connsiteY140" fmla="*/ 216 h 56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</a:cxnLst>
            <a:rect l="l" t="t" r="r" b="b"/>
            <a:pathLst>
              <a:path w="12394" h="56198">
                <a:moveTo>
                  <a:pt x="6806" y="216"/>
                </a:moveTo>
                <a:cubicBezTo>
                  <a:pt x="6857" y="470"/>
                  <a:pt x="6972" y="737"/>
                  <a:pt x="7073" y="978"/>
                </a:cubicBezTo>
                <a:lnTo>
                  <a:pt x="7073" y="1485"/>
                </a:lnTo>
                <a:cubicBezTo>
                  <a:pt x="7124" y="1638"/>
                  <a:pt x="7175" y="1816"/>
                  <a:pt x="7289" y="1981"/>
                </a:cubicBezTo>
                <a:lnTo>
                  <a:pt x="7289" y="2476"/>
                </a:lnTo>
                <a:cubicBezTo>
                  <a:pt x="7340" y="2641"/>
                  <a:pt x="7442" y="2806"/>
                  <a:pt x="7556" y="2959"/>
                </a:cubicBezTo>
                <a:lnTo>
                  <a:pt x="7556" y="3721"/>
                </a:lnTo>
                <a:cubicBezTo>
                  <a:pt x="7607" y="3823"/>
                  <a:pt x="7658" y="3886"/>
                  <a:pt x="7759" y="3962"/>
                </a:cubicBezTo>
                <a:lnTo>
                  <a:pt x="7759" y="4724"/>
                </a:lnTo>
                <a:cubicBezTo>
                  <a:pt x="7823" y="4826"/>
                  <a:pt x="7924" y="4889"/>
                  <a:pt x="8026" y="4966"/>
                </a:cubicBezTo>
                <a:lnTo>
                  <a:pt x="8026" y="5728"/>
                </a:lnTo>
                <a:cubicBezTo>
                  <a:pt x="8089" y="5791"/>
                  <a:pt x="8191" y="5867"/>
                  <a:pt x="8292" y="5931"/>
                </a:cubicBezTo>
                <a:lnTo>
                  <a:pt x="8292" y="7670"/>
                </a:lnTo>
                <a:cubicBezTo>
                  <a:pt x="8343" y="7849"/>
                  <a:pt x="8407" y="8014"/>
                  <a:pt x="8508" y="8179"/>
                </a:cubicBezTo>
                <a:lnTo>
                  <a:pt x="8508" y="10668"/>
                </a:lnTo>
                <a:cubicBezTo>
                  <a:pt x="8559" y="10833"/>
                  <a:pt x="8673" y="10998"/>
                  <a:pt x="8775" y="11163"/>
                </a:cubicBezTo>
                <a:cubicBezTo>
                  <a:pt x="8775" y="12255"/>
                  <a:pt x="8673" y="13335"/>
                  <a:pt x="8673" y="14402"/>
                </a:cubicBezTo>
                <a:cubicBezTo>
                  <a:pt x="8559" y="14744"/>
                  <a:pt x="8458" y="15075"/>
                  <a:pt x="8407" y="15405"/>
                </a:cubicBezTo>
                <a:lnTo>
                  <a:pt x="8407" y="18631"/>
                </a:lnTo>
                <a:cubicBezTo>
                  <a:pt x="8292" y="18884"/>
                  <a:pt x="8242" y="19126"/>
                  <a:pt x="8191" y="19367"/>
                </a:cubicBezTo>
                <a:lnTo>
                  <a:pt x="8191" y="21108"/>
                </a:lnTo>
                <a:cubicBezTo>
                  <a:pt x="8089" y="21438"/>
                  <a:pt x="7975" y="21780"/>
                  <a:pt x="7924" y="22085"/>
                </a:cubicBezTo>
                <a:lnTo>
                  <a:pt x="7924" y="22847"/>
                </a:lnTo>
                <a:cubicBezTo>
                  <a:pt x="7823" y="23114"/>
                  <a:pt x="7708" y="23355"/>
                  <a:pt x="7658" y="23583"/>
                </a:cubicBezTo>
                <a:lnTo>
                  <a:pt x="7658" y="25069"/>
                </a:lnTo>
                <a:cubicBezTo>
                  <a:pt x="7556" y="25311"/>
                  <a:pt x="7492" y="25540"/>
                  <a:pt x="7442" y="25781"/>
                </a:cubicBezTo>
                <a:lnTo>
                  <a:pt x="7442" y="26543"/>
                </a:lnTo>
                <a:cubicBezTo>
                  <a:pt x="7340" y="26809"/>
                  <a:pt x="7226" y="27038"/>
                  <a:pt x="7175" y="27292"/>
                </a:cubicBezTo>
                <a:lnTo>
                  <a:pt x="7175" y="28041"/>
                </a:lnTo>
                <a:cubicBezTo>
                  <a:pt x="7073" y="28308"/>
                  <a:pt x="7022" y="28550"/>
                  <a:pt x="6972" y="28841"/>
                </a:cubicBezTo>
                <a:cubicBezTo>
                  <a:pt x="6857" y="29095"/>
                  <a:pt x="6756" y="29336"/>
                  <a:pt x="6705" y="29578"/>
                </a:cubicBezTo>
                <a:lnTo>
                  <a:pt x="6705" y="30340"/>
                </a:lnTo>
                <a:cubicBezTo>
                  <a:pt x="6591" y="30581"/>
                  <a:pt x="6489" y="30810"/>
                  <a:pt x="6438" y="31051"/>
                </a:cubicBezTo>
                <a:lnTo>
                  <a:pt x="6438" y="31826"/>
                </a:lnTo>
                <a:cubicBezTo>
                  <a:pt x="6324" y="32093"/>
                  <a:pt x="6222" y="32322"/>
                  <a:pt x="6172" y="32563"/>
                </a:cubicBezTo>
                <a:cubicBezTo>
                  <a:pt x="6057" y="32817"/>
                  <a:pt x="6006" y="33058"/>
                  <a:pt x="5956" y="33299"/>
                </a:cubicBezTo>
                <a:lnTo>
                  <a:pt x="5956" y="34061"/>
                </a:lnTo>
                <a:cubicBezTo>
                  <a:pt x="5854" y="34315"/>
                  <a:pt x="5740" y="34556"/>
                  <a:pt x="5689" y="34798"/>
                </a:cubicBezTo>
                <a:cubicBezTo>
                  <a:pt x="5587" y="35141"/>
                  <a:pt x="5473" y="35471"/>
                  <a:pt x="5422" y="35776"/>
                </a:cubicBezTo>
                <a:cubicBezTo>
                  <a:pt x="5320" y="36042"/>
                  <a:pt x="5270" y="36283"/>
                  <a:pt x="5206" y="36512"/>
                </a:cubicBezTo>
                <a:lnTo>
                  <a:pt x="5206" y="37516"/>
                </a:lnTo>
                <a:cubicBezTo>
                  <a:pt x="5105" y="37846"/>
                  <a:pt x="5003" y="38189"/>
                  <a:pt x="4940" y="38519"/>
                </a:cubicBezTo>
                <a:cubicBezTo>
                  <a:pt x="4838" y="38849"/>
                  <a:pt x="4736" y="39192"/>
                  <a:pt x="4673" y="39522"/>
                </a:cubicBezTo>
                <a:cubicBezTo>
                  <a:pt x="4571" y="39852"/>
                  <a:pt x="4521" y="40182"/>
                  <a:pt x="4470" y="40500"/>
                </a:cubicBezTo>
                <a:lnTo>
                  <a:pt x="4470" y="41529"/>
                </a:lnTo>
                <a:cubicBezTo>
                  <a:pt x="4355" y="41885"/>
                  <a:pt x="4254" y="42215"/>
                  <a:pt x="4203" y="42545"/>
                </a:cubicBezTo>
                <a:cubicBezTo>
                  <a:pt x="4102" y="42888"/>
                  <a:pt x="3987" y="43218"/>
                  <a:pt x="3936" y="43522"/>
                </a:cubicBezTo>
                <a:cubicBezTo>
                  <a:pt x="3822" y="43866"/>
                  <a:pt x="3771" y="44196"/>
                  <a:pt x="3721" y="44526"/>
                </a:cubicBezTo>
                <a:cubicBezTo>
                  <a:pt x="3619" y="44793"/>
                  <a:pt x="3504" y="45060"/>
                  <a:pt x="3454" y="45288"/>
                </a:cubicBezTo>
                <a:cubicBezTo>
                  <a:pt x="3352" y="45631"/>
                  <a:pt x="3301" y="45961"/>
                  <a:pt x="3238" y="46279"/>
                </a:cubicBezTo>
                <a:cubicBezTo>
                  <a:pt x="3136" y="46532"/>
                  <a:pt x="3035" y="46774"/>
                  <a:pt x="2971" y="47003"/>
                </a:cubicBezTo>
                <a:cubicBezTo>
                  <a:pt x="2869" y="47269"/>
                  <a:pt x="2768" y="47511"/>
                  <a:pt x="2717" y="47752"/>
                </a:cubicBezTo>
                <a:cubicBezTo>
                  <a:pt x="2603" y="48018"/>
                  <a:pt x="2501" y="48285"/>
                  <a:pt x="2451" y="48514"/>
                </a:cubicBezTo>
                <a:cubicBezTo>
                  <a:pt x="2336" y="48780"/>
                  <a:pt x="2285" y="49009"/>
                  <a:pt x="2235" y="49251"/>
                </a:cubicBezTo>
                <a:cubicBezTo>
                  <a:pt x="2120" y="49428"/>
                  <a:pt x="2019" y="49593"/>
                  <a:pt x="1968" y="49758"/>
                </a:cubicBezTo>
                <a:cubicBezTo>
                  <a:pt x="1866" y="50013"/>
                  <a:pt x="1752" y="50279"/>
                  <a:pt x="1701" y="50520"/>
                </a:cubicBezTo>
                <a:cubicBezTo>
                  <a:pt x="1599" y="50686"/>
                  <a:pt x="1485" y="50825"/>
                  <a:pt x="1434" y="50978"/>
                </a:cubicBezTo>
                <a:cubicBezTo>
                  <a:pt x="1333" y="51130"/>
                  <a:pt x="1269" y="51308"/>
                  <a:pt x="1218" y="51473"/>
                </a:cubicBezTo>
                <a:cubicBezTo>
                  <a:pt x="1117" y="51638"/>
                  <a:pt x="1003" y="51803"/>
                  <a:pt x="952" y="51968"/>
                </a:cubicBezTo>
                <a:cubicBezTo>
                  <a:pt x="850" y="52096"/>
                  <a:pt x="799" y="52261"/>
                  <a:pt x="749" y="52426"/>
                </a:cubicBezTo>
                <a:lnTo>
                  <a:pt x="749" y="52971"/>
                </a:lnTo>
                <a:cubicBezTo>
                  <a:pt x="634" y="53149"/>
                  <a:pt x="533" y="53302"/>
                  <a:pt x="482" y="53467"/>
                </a:cubicBezTo>
                <a:cubicBezTo>
                  <a:pt x="368" y="53568"/>
                  <a:pt x="266" y="53670"/>
                  <a:pt x="215" y="53733"/>
                </a:cubicBezTo>
                <a:lnTo>
                  <a:pt x="215" y="54470"/>
                </a:lnTo>
                <a:cubicBezTo>
                  <a:pt x="101" y="54547"/>
                  <a:pt x="50" y="54610"/>
                  <a:pt x="0" y="54698"/>
                </a:cubicBezTo>
                <a:lnTo>
                  <a:pt x="0" y="55448"/>
                </a:lnTo>
                <a:cubicBezTo>
                  <a:pt x="50" y="55550"/>
                  <a:pt x="101" y="55626"/>
                  <a:pt x="215" y="55702"/>
                </a:cubicBezTo>
                <a:lnTo>
                  <a:pt x="215" y="55956"/>
                </a:lnTo>
                <a:lnTo>
                  <a:pt x="482" y="55956"/>
                </a:lnTo>
                <a:cubicBezTo>
                  <a:pt x="533" y="56057"/>
                  <a:pt x="634" y="56121"/>
                  <a:pt x="749" y="56198"/>
                </a:cubicBezTo>
                <a:lnTo>
                  <a:pt x="2235" y="56198"/>
                </a:lnTo>
                <a:cubicBezTo>
                  <a:pt x="2285" y="56121"/>
                  <a:pt x="2336" y="56057"/>
                  <a:pt x="2451" y="55956"/>
                </a:cubicBezTo>
                <a:lnTo>
                  <a:pt x="2971" y="55956"/>
                </a:lnTo>
                <a:cubicBezTo>
                  <a:pt x="3136" y="55880"/>
                  <a:pt x="3301" y="55791"/>
                  <a:pt x="3454" y="55702"/>
                </a:cubicBezTo>
                <a:cubicBezTo>
                  <a:pt x="3936" y="55219"/>
                  <a:pt x="4419" y="54736"/>
                  <a:pt x="4940" y="54241"/>
                </a:cubicBezTo>
                <a:cubicBezTo>
                  <a:pt x="5003" y="54076"/>
                  <a:pt x="5105" y="53899"/>
                  <a:pt x="5206" y="53733"/>
                </a:cubicBezTo>
                <a:cubicBezTo>
                  <a:pt x="5371" y="53568"/>
                  <a:pt x="5536" y="53403"/>
                  <a:pt x="5689" y="53238"/>
                </a:cubicBezTo>
                <a:cubicBezTo>
                  <a:pt x="5740" y="52997"/>
                  <a:pt x="5854" y="52692"/>
                  <a:pt x="5956" y="52426"/>
                </a:cubicBezTo>
                <a:cubicBezTo>
                  <a:pt x="6121" y="52197"/>
                  <a:pt x="6273" y="51943"/>
                  <a:pt x="6438" y="51689"/>
                </a:cubicBezTo>
                <a:cubicBezTo>
                  <a:pt x="6489" y="51448"/>
                  <a:pt x="6591" y="51231"/>
                  <a:pt x="6705" y="50978"/>
                </a:cubicBezTo>
                <a:cubicBezTo>
                  <a:pt x="6756" y="50736"/>
                  <a:pt x="6857" y="50495"/>
                  <a:pt x="6972" y="50241"/>
                </a:cubicBezTo>
                <a:cubicBezTo>
                  <a:pt x="7124" y="50000"/>
                  <a:pt x="7289" y="49758"/>
                  <a:pt x="7442" y="49517"/>
                </a:cubicBezTo>
                <a:cubicBezTo>
                  <a:pt x="7492" y="49187"/>
                  <a:pt x="7556" y="48857"/>
                  <a:pt x="7658" y="48514"/>
                </a:cubicBezTo>
                <a:cubicBezTo>
                  <a:pt x="7708" y="48183"/>
                  <a:pt x="7823" y="47841"/>
                  <a:pt x="7924" y="47511"/>
                </a:cubicBezTo>
                <a:cubicBezTo>
                  <a:pt x="7975" y="47180"/>
                  <a:pt x="8089" y="46838"/>
                  <a:pt x="8191" y="46520"/>
                </a:cubicBezTo>
                <a:cubicBezTo>
                  <a:pt x="8242" y="46101"/>
                  <a:pt x="8292" y="45707"/>
                  <a:pt x="8407" y="45288"/>
                </a:cubicBezTo>
                <a:cubicBezTo>
                  <a:pt x="8559" y="44958"/>
                  <a:pt x="8724" y="44628"/>
                  <a:pt x="8940" y="44298"/>
                </a:cubicBezTo>
                <a:cubicBezTo>
                  <a:pt x="8991" y="43891"/>
                  <a:pt x="9092" y="43484"/>
                  <a:pt x="9207" y="43053"/>
                </a:cubicBezTo>
                <a:cubicBezTo>
                  <a:pt x="9257" y="42545"/>
                  <a:pt x="9308" y="42050"/>
                  <a:pt x="9410" y="41503"/>
                </a:cubicBezTo>
                <a:cubicBezTo>
                  <a:pt x="9473" y="41097"/>
                  <a:pt x="9575" y="40665"/>
                  <a:pt x="9677" y="40233"/>
                </a:cubicBezTo>
                <a:cubicBezTo>
                  <a:pt x="9728" y="39764"/>
                  <a:pt x="9791" y="39293"/>
                  <a:pt x="9893" y="38786"/>
                </a:cubicBezTo>
                <a:cubicBezTo>
                  <a:pt x="9943" y="38278"/>
                  <a:pt x="10058" y="37782"/>
                  <a:pt x="10159" y="37274"/>
                </a:cubicBezTo>
                <a:cubicBezTo>
                  <a:pt x="10210" y="36779"/>
                  <a:pt x="10312" y="36283"/>
                  <a:pt x="10426" y="35776"/>
                </a:cubicBezTo>
                <a:cubicBezTo>
                  <a:pt x="10578" y="35306"/>
                  <a:pt x="10743" y="34798"/>
                  <a:pt x="10909" y="34303"/>
                </a:cubicBezTo>
                <a:cubicBezTo>
                  <a:pt x="10959" y="33731"/>
                  <a:pt x="11061" y="33147"/>
                  <a:pt x="11175" y="32563"/>
                </a:cubicBezTo>
                <a:cubicBezTo>
                  <a:pt x="11226" y="31991"/>
                  <a:pt x="11277" y="31407"/>
                  <a:pt x="11379" y="30810"/>
                </a:cubicBezTo>
                <a:cubicBezTo>
                  <a:pt x="11442" y="30239"/>
                  <a:pt x="11544" y="29667"/>
                  <a:pt x="11645" y="29070"/>
                </a:cubicBezTo>
                <a:cubicBezTo>
                  <a:pt x="11696" y="28385"/>
                  <a:pt x="11810" y="27711"/>
                  <a:pt x="11912" y="27038"/>
                </a:cubicBezTo>
                <a:lnTo>
                  <a:pt x="11912" y="26543"/>
                </a:lnTo>
                <a:cubicBezTo>
                  <a:pt x="11963" y="26378"/>
                  <a:pt x="12013" y="26213"/>
                  <a:pt x="12128" y="26048"/>
                </a:cubicBezTo>
                <a:lnTo>
                  <a:pt x="12128" y="24333"/>
                </a:lnTo>
                <a:cubicBezTo>
                  <a:pt x="12179" y="24155"/>
                  <a:pt x="12280" y="23990"/>
                  <a:pt x="12394" y="23851"/>
                </a:cubicBezTo>
                <a:lnTo>
                  <a:pt x="12394" y="17856"/>
                </a:lnTo>
                <a:cubicBezTo>
                  <a:pt x="12280" y="17792"/>
                  <a:pt x="12179" y="17716"/>
                  <a:pt x="12128" y="17627"/>
                </a:cubicBezTo>
                <a:lnTo>
                  <a:pt x="12128" y="15621"/>
                </a:lnTo>
                <a:cubicBezTo>
                  <a:pt x="12013" y="15544"/>
                  <a:pt x="11963" y="15481"/>
                  <a:pt x="11912" y="15405"/>
                </a:cubicBezTo>
                <a:lnTo>
                  <a:pt x="11912" y="14402"/>
                </a:lnTo>
                <a:cubicBezTo>
                  <a:pt x="11810" y="14237"/>
                  <a:pt x="11696" y="14072"/>
                  <a:pt x="11645" y="13906"/>
                </a:cubicBezTo>
                <a:lnTo>
                  <a:pt x="11645" y="13665"/>
                </a:lnTo>
                <a:cubicBezTo>
                  <a:pt x="11544" y="13500"/>
                  <a:pt x="11442" y="13335"/>
                  <a:pt x="11379" y="13170"/>
                </a:cubicBezTo>
                <a:lnTo>
                  <a:pt x="11379" y="12662"/>
                </a:lnTo>
                <a:cubicBezTo>
                  <a:pt x="11277" y="12420"/>
                  <a:pt x="11226" y="12166"/>
                  <a:pt x="11175" y="11900"/>
                </a:cubicBezTo>
                <a:cubicBezTo>
                  <a:pt x="11061" y="11658"/>
                  <a:pt x="10959" y="11417"/>
                  <a:pt x="10909" y="11163"/>
                </a:cubicBezTo>
                <a:cubicBezTo>
                  <a:pt x="10794" y="10922"/>
                  <a:pt x="10743" y="10668"/>
                  <a:pt x="10693" y="10401"/>
                </a:cubicBezTo>
                <a:lnTo>
                  <a:pt x="10693" y="9690"/>
                </a:lnTo>
                <a:cubicBezTo>
                  <a:pt x="10578" y="9512"/>
                  <a:pt x="10477" y="9347"/>
                  <a:pt x="10426" y="9182"/>
                </a:cubicBezTo>
                <a:cubicBezTo>
                  <a:pt x="10312" y="9017"/>
                  <a:pt x="10210" y="8852"/>
                  <a:pt x="10159" y="8687"/>
                </a:cubicBezTo>
                <a:lnTo>
                  <a:pt x="10159" y="8179"/>
                </a:lnTo>
                <a:cubicBezTo>
                  <a:pt x="10058" y="8115"/>
                  <a:pt x="9994" y="8039"/>
                  <a:pt x="9994" y="7937"/>
                </a:cubicBezTo>
                <a:lnTo>
                  <a:pt x="9994" y="7175"/>
                </a:lnTo>
                <a:cubicBezTo>
                  <a:pt x="9893" y="7099"/>
                  <a:pt x="9842" y="7036"/>
                  <a:pt x="9791" y="6934"/>
                </a:cubicBezTo>
                <a:lnTo>
                  <a:pt x="9791" y="6439"/>
                </a:lnTo>
                <a:cubicBezTo>
                  <a:pt x="9677" y="6375"/>
                  <a:pt x="9575" y="6299"/>
                  <a:pt x="9525" y="6198"/>
                </a:cubicBezTo>
                <a:lnTo>
                  <a:pt x="9525" y="5728"/>
                </a:lnTo>
                <a:cubicBezTo>
                  <a:pt x="9410" y="5626"/>
                  <a:pt x="9359" y="5537"/>
                  <a:pt x="9308" y="5436"/>
                </a:cubicBezTo>
                <a:lnTo>
                  <a:pt x="9308" y="4966"/>
                </a:lnTo>
                <a:cubicBezTo>
                  <a:pt x="9207" y="4889"/>
                  <a:pt x="9092" y="4826"/>
                  <a:pt x="9042" y="4724"/>
                </a:cubicBezTo>
                <a:lnTo>
                  <a:pt x="9042" y="4457"/>
                </a:lnTo>
                <a:cubicBezTo>
                  <a:pt x="8940" y="4394"/>
                  <a:pt x="8826" y="4318"/>
                  <a:pt x="8775" y="4216"/>
                </a:cubicBezTo>
                <a:lnTo>
                  <a:pt x="8775" y="3721"/>
                </a:lnTo>
                <a:cubicBezTo>
                  <a:pt x="8673" y="3645"/>
                  <a:pt x="8559" y="3556"/>
                  <a:pt x="8508" y="3454"/>
                </a:cubicBezTo>
                <a:lnTo>
                  <a:pt x="8508" y="3213"/>
                </a:lnTo>
                <a:cubicBezTo>
                  <a:pt x="8407" y="3048"/>
                  <a:pt x="8343" y="2883"/>
                  <a:pt x="8292" y="2718"/>
                </a:cubicBezTo>
                <a:cubicBezTo>
                  <a:pt x="8191" y="2553"/>
                  <a:pt x="8089" y="2388"/>
                  <a:pt x="8026" y="2209"/>
                </a:cubicBezTo>
                <a:cubicBezTo>
                  <a:pt x="7924" y="2058"/>
                  <a:pt x="7823" y="1879"/>
                  <a:pt x="7759" y="1714"/>
                </a:cubicBezTo>
                <a:cubicBezTo>
                  <a:pt x="7658" y="1549"/>
                  <a:pt x="7607" y="1384"/>
                  <a:pt x="7556" y="1219"/>
                </a:cubicBezTo>
                <a:cubicBezTo>
                  <a:pt x="7442" y="1054"/>
                  <a:pt x="7340" y="876"/>
                  <a:pt x="7289" y="711"/>
                </a:cubicBezTo>
                <a:cubicBezTo>
                  <a:pt x="7175" y="470"/>
                  <a:pt x="7124" y="241"/>
                  <a:pt x="7073" y="0"/>
                </a:cubicBezTo>
                <a:cubicBezTo>
                  <a:pt x="6972" y="76"/>
                  <a:pt x="6857" y="140"/>
                  <a:pt x="6806" y="216"/>
                </a:cubicBezTo>
                <a:lnTo>
                  <a:pt x="6540" y="216"/>
                </a:lnTo>
                <a:lnTo>
                  <a:pt x="6806" y="216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"/>
          <p:cNvSpPr txBox="1"/>
          <p:nvPr/>
        </p:nvSpPr>
        <p:spPr>
          <a:xfrm>
            <a:off x="3044009" y="2853319"/>
            <a:ext cx="3088986" cy="1309041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algn="ctr">
              <a:lnSpc>
                <a:spcPts val="1795"/>
              </a:lnSpc>
              <a:tabLst>
                <a:tab pos="119416" algn="l"/>
                <a:tab pos="314823" algn="l"/>
                <a:tab pos="531942" algn="l"/>
              </a:tabLst>
            </a:pPr>
            <a:r>
              <a:rPr lang="en-US" altLang="zh-CN" sz="17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Unsere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es,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allen</a:t>
            </a:r>
            <a:endParaRPr lang="en-US" altLang="zh-CN" sz="17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650"/>
              </a:lnSpc>
              <a:tabLst>
                <a:tab pos="119416" algn="l"/>
                <a:tab pos="314823" algn="l"/>
                <a:tab pos="531942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7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Menschen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gutes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Leben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</a:p>
          <a:p>
            <a:pPr algn="ctr">
              <a:lnSpc>
                <a:spcPts val="2650"/>
              </a:lnSpc>
              <a:tabLst>
                <a:tab pos="119416" algn="l"/>
                <a:tab pos="314823" algn="l"/>
                <a:tab pos="531942" algn="l"/>
              </a:tabLst>
            </a:pPr>
            <a:r>
              <a:rPr lang="en-US" altLang="zh-CN" sz="17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einer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besseren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gesünderen</a:t>
            </a:r>
            <a:endParaRPr lang="en-US" altLang="zh-CN" sz="17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650"/>
              </a:lnSpc>
              <a:tabLst>
                <a:tab pos="119416" algn="l"/>
                <a:tab pos="314823" algn="l"/>
                <a:tab pos="531942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7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Welt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</a:t>
            </a:r>
            <a:r>
              <a:rPr lang="en-US" altLang="zh-CN" sz="1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7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ermöglichen</a:t>
            </a:r>
            <a:r>
              <a:rPr lang="en-US" altLang="zh-CN" sz="17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575" y="358699"/>
            <a:ext cx="1227346" cy="466512"/>
          </a:xfrm>
          <a:prstGeom prst="rect">
            <a:avLst/>
          </a:prstGeom>
        </p:spPr>
      </p:pic>
      <p:pic>
        <p:nvPicPr>
          <p:cNvPr id="14" name="Picture 3" descr="I:\Daten_Winkler\01_neue_Ordnerstruktur\03_Corporate_Design\01_Logo\04_So_fresh\So-fresh_Logo_s_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449" y="5715000"/>
            <a:ext cx="971751" cy="83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/>
          <p:cNvSpPr/>
          <p:nvPr/>
        </p:nvSpPr>
        <p:spPr>
          <a:xfrm>
            <a:off x="635261" y="3316375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D4836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35261" y="3778088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D4836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35261" y="423419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D4836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8200807" y="1284125"/>
            <a:ext cx="147636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 err="1">
                <a:solidFill>
                  <a:srgbClr val="D483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Einzigartiges</a:t>
            </a:r>
            <a:r>
              <a:rPr lang="en-US" altLang="zh-CN" sz="900" dirty="0">
                <a:solidFill>
                  <a:srgbClr val="D48367"/>
                </a:solidFill>
                <a:latin typeface="Maax Medium"/>
                <a:cs typeface="Maax Medium"/>
              </a:rPr>
              <a:t> </a:t>
            </a:r>
            <a:r>
              <a:rPr lang="en-US" altLang="zh-CN" sz="900" dirty="0">
                <a:solidFill>
                  <a:srgbClr val="D483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Frischekonzept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906405" y="6422679"/>
            <a:ext cx="64120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55449" y="6422679"/>
            <a:ext cx="429605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86520" y="846232"/>
            <a:ext cx="4724050" cy="693488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5129"/>
              </a:lnSpc>
            </a:pPr>
            <a:r>
              <a:rPr lang="en-US" altLang="zh-CN" sz="4800" dirty="0" err="1">
                <a:solidFill>
                  <a:srgbClr val="D483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Frische</a:t>
            </a:r>
            <a:r>
              <a:rPr lang="en-US" altLang="zh-CN" sz="4800" dirty="0">
                <a:solidFill>
                  <a:srgbClr val="D483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dirty="0" err="1">
                <a:solidFill>
                  <a:srgbClr val="D483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Kosmetik</a:t>
            </a:r>
            <a:endParaRPr lang="en-US" altLang="zh-CN" sz="4800" dirty="0">
              <a:solidFill>
                <a:srgbClr val="D4836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1010117" y="3200400"/>
            <a:ext cx="1423467" cy="120099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2137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 face</a:t>
            </a: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 body</a:t>
            </a: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 hair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29965" y="1600200"/>
            <a:ext cx="7599635" cy="397959"/>
          </a:xfrm>
          <a:prstGeom prst="rect">
            <a:avLst/>
          </a:prstGeom>
          <a:noFill/>
        </p:spPr>
        <p:txBody>
          <a:bodyPr wrap="square" lIns="0" tIns="0" rIns="0" bIns="3908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kern="0" cap="all" spc="6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Pflege</a:t>
            </a:r>
            <a:r>
              <a:rPr lang="en-US" altLang="zh-CN" sz="2000" kern="0" cap="all" spc="6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US" altLang="zh-CN" sz="2000" kern="0" cap="all" spc="6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besonderen</a:t>
            </a:r>
            <a:r>
              <a:rPr lang="en-US" altLang="zh-CN" sz="2000" kern="0" cap="all" spc="6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38809D-F158-4E31-B892-1A44059669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6" b="17596"/>
          <a:stretch/>
        </p:blipFill>
        <p:spPr>
          <a:xfrm>
            <a:off x="4090486" y="2543343"/>
            <a:ext cx="4291513" cy="34676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/>
          <p:cNvSpPr/>
          <p:nvPr/>
        </p:nvSpPr>
        <p:spPr>
          <a:xfrm>
            <a:off x="635261" y="3294548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97BC7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35261" y="3727686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97BC7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35261" y="4183788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97BC7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8187181" y="1284125"/>
            <a:ext cx="1503617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 err="1">
                <a:solidFill>
                  <a:srgbClr val="97B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Einzigartiges</a:t>
            </a:r>
            <a:r>
              <a:rPr lang="en-US" altLang="zh-CN" sz="900" dirty="0">
                <a:solidFill>
                  <a:srgbClr val="97BC7D"/>
                </a:solidFill>
                <a:latin typeface="Maax Medium"/>
                <a:cs typeface="Maax Medium"/>
              </a:rPr>
              <a:t> </a:t>
            </a:r>
            <a:r>
              <a:rPr lang="en-US" altLang="zh-CN" sz="900" dirty="0">
                <a:solidFill>
                  <a:srgbClr val="97B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Frischekonzept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906405" y="6422679"/>
            <a:ext cx="64120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55449" y="6422679"/>
            <a:ext cx="429605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86520" y="846232"/>
            <a:ext cx="4980979" cy="693488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5129"/>
              </a:lnSpc>
            </a:pPr>
            <a:r>
              <a:rPr lang="en-US" altLang="zh-CN" sz="4800" dirty="0">
                <a:solidFill>
                  <a:srgbClr val="97BC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 PACKS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010117" y="3178573"/>
            <a:ext cx="1759649" cy="120099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2137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antiox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 balancing</a:t>
            </a: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 cleansing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29965" y="1600200"/>
            <a:ext cx="4206280" cy="39795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kern="0" cap="all" spc="6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Unerreichte Power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6715C43-9D69-4122-BF82-6C4C547B7D94}"/>
              </a:ext>
            </a:extLst>
          </p:cNvPr>
          <p:cNvGrpSpPr/>
          <p:nvPr/>
        </p:nvGrpSpPr>
        <p:grpSpPr>
          <a:xfrm>
            <a:off x="3475960" y="2490697"/>
            <a:ext cx="4876609" cy="2861683"/>
            <a:chOff x="3475960" y="2490697"/>
            <a:chExt cx="4876609" cy="2861683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03FFDBD-9F3C-466E-81FC-4673C570F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960" y="2490697"/>
              <a:ext cx="3124009" cy="2532980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8FAAFD6C-5A07-4A2A-B627-6E31EF12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560" y="2492370"/>
              <a:ext cx="3124009" cy="253298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2AF847F-E96D-4968-BC2E-832591D1E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7200" y="2819400"/>
              <a:ext cx="3124009" cy="2532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118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44F4CF2B-1DDD-4525-8A99-DD45B598C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53"/>
          <a:stretch/>
        </p:blipFill>
        <p:spPr>
          <a:xfrm>
            <a:off x="4812023" y="1965135"/>
            <a:ext cx="3553432" cy="4490568"/>
          </a:xfrm>
          <a:prstGeom prst="rect">
            <a:avLst/>
          </a:prstGeom>
        </p:spPr>
      </p:pic>
      <p:sp>
        <p:nvSpPr>
          <p:cNvPr id="6" name="Freeform 3"/>
          <p:cNvSpPr/>
          <p:nvPr/>
        </p:nvSpPr>
        <p:spPr>
          <a:xfrm>
            <a:off x="635261" y="316344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A98ABC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>
              <a:solidFill>
                <a:srgbClr val="A98ABC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35261" y="396240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A98ABC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>
              <a:solidFill>
                <a:srgbClr val="A98AB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8277750" y="1283324"/>
            <a:ext cx="1322478" cy="156482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 err="1">
                <a:solidFill>
                  <a:srgbClr val="A98ABC"/>
                </a:solidFill>
                <a:latin typeface="Maax" panose="02000506000000020003" pitchFamily="50" charset="0"/>
                <a:cs typeface="Arial" panose="020B0604020202020204" pitchFamily="34" charset="0"/>
              </a:rPr>
              <a:t>Einzigartiges</a:t>
            </a:r>
            <a:r>
              <a:rPr lang="en-US" altLang="zh-CN" sz="900" dirty="0">
                <a:solidFill>
                  <a:srgbClr val="A98ABC"/>
                </a:solidFill>
                <a:latin typeface="Maax" panose="02000506000000020003" pitchFamily="50" charset="0"/>
                <a:cs typeface="Maax Medium"/>
              </a:rPr>
              <a:t> </a:t>
            </a:r>
            <a:r>
              <a:rPr lang="en-US" altLang="zh-CN" sz="900" dirty="0">
                <a:solidFill>
                  <a:srgbClr val="A98ABC"/>
                </a:solidFill>
                <a:latin typeface="Maax" panose="02000506000000020003" pitchFamily="50" charset="0"/>
                <a:cs typeface="Arial" panose="020B0604020202020204" pitchFamily="34" charset="0"/>
              </a:rPr>
              <a:t>Frischekonzept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906405" y="6422679"/>
            <a:ext cx="64120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55449" y="6422679"/>
            <a:ext cx="429605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86520" y="846232"/>
            <a:ext cx="4616328" cy="693488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5129"/>
              </a:lnSpc>
            </a:pPr>
            <a:r>
              <a:rPr lang="en-US" altLang="zh-CN" sz="4800" dirty="0">
                <a:solidFill>
                  <a:srgbClr val="A98AB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 CAPS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010117" y="3047465"/>
            <a:ext cx="3452868" cy="1761794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2137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konzentrierte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137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Pflanzenkombinationen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die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individuellen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Bedürfnisse</a:t>
            </a:r>
            <a:b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Körpers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629965" y="1600200"/>
            <a:ext cx="7715254" cy="39795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kern="0" cap="all" spc="3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Spezialisten</a:t>
            </a:r>
            <a:r>
              <a:rPr lang="en-US" altLang="zh-CN" sz="2000" kern="0" cap="all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kern="0" cap="all" spc="3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lang="en-US" altLang="zh-CN" sz="2000" kern="0" cap="all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kern="0" cap="all" spc="3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individuelle</a:t>
            </a:r>
            <a:r>
              <a:rPr lang="en-US" altLang="zh-CN" sz="2000" kern="0" cap="all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kern="0" cap="all" spc="3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Bedürfnisse</a:t>
            </a:r>
            <a:endParaRPr lang="en-US" altLang="zh-CN" sz="2000" kern="0" cap="all" spc="3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18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/>
          <p:cNvSpPr/>
          <p:nvPr/>
        </p:nvSpPr>
        <p:spPr>
          <a:xfrm>
            <a:off x="635261" y="316344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005262"/>
          </a:solidFill>
          <a:ln w="12700">
            <a:solidFill>
              <a:srgbClr val="00526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>
              <a:solidFill>
                <a:srgbClr val="A98ABC"/>
              </a:solidFill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35261" y="396240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005262"/>
          </a:solidFill>
          <a:ln w="12700">
            <a:solidFill>
              <a:srgbClr val="00526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>
              <a:solidFill>
                <a:srgbClr val="A98AB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8277750" y="1283324"/>
            <a:ext cx="1322478" cy="156482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 err="1">
                <a:solidFill>
                  <a:srgbClr val="005262"/>
                </a:solidFill>
                <a:latin typeface="Maax" panose="02000506000000020003" pitchFamily="50" charset="0"/>
                <a:cs typeface="Arial" panose="020B0604020202020204" pitchFamily="34" charset="0"/>
              </a:rPr>
              <a:t>Einzigartiges</a:t>
            </a:r>
            <a:r>
              <a:rPr lang="en-US" altLang="zh-CN" sz="900" dirty="0">
                <a:solidFill>
                  <a:srgbClr val="005262"/>
                </a:solidFill>
                <a:latin typeface="Maax" panose="02000506000000020003" pitchFamily="50" charset="0"/>
                <a:cs typeface="Maax Medium"/>
              </a:rPr>
              <a:t> </a:t>
            </a:r>
            <a:r>
              <a:rPr lang="en-US" altLang="zh-CN" sz="900" dirty="0">
                <a:solidFill>
                  <a:srgbClr val="005262"/>
                </a:solidFill>
                <a:latin typeface="Maax" panose="02000506000000020003" pitchFamily="50" charset="0"/>
                <a:cs typeface="Arial" panose="020B0604020202020204" pitchFamily="34" charset="0"/>
              </a:rPr>
              <a:t>Frischekonzept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906405" y="6422679"/>
            <a:ext cx="128240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55449" y="6422679"/>
            <a:ext cx="429605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86520" y="846232"/>
            <a:ext cx="2598468" cy="693488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5129"/>
              </a:lnSpc>
            </a:pPr>
            <a:r>
              <a:rPr lang="en-US" altLang="zh-CN" sz="4800" dirty="0">
                <a:solidFill>
                  <a:srgbClr val="005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010117" y="3047465"/>
            <a:ext cx="3901466" cy="2739882"/>
          </a:xfrm>
          <a:prstGeom prst="rect">
            <a:avLst/>
          </a:prstGeom>
          <a:noFill/>
        </p:spPr>
        <p:txBody>
          <a:bodyPr wrap="square" lIns="0" tIns="0" rIns="0" bIns="39081" rtlCol="0">
            <a:spAutoFit/>
          </a:bodyPr>
          <a:lstStyle/>
          <a:p>
            <a:pPr>
              <a:lnSpc>
                <a:spcPts val="2137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revolutionäre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Wirkstoffe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bahnbrechender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Formulierung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wirksamsten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Vitalstoffe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Gegenwart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einer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einzigartigen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Kombination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omega &amp;</a:t>
            </a: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BEYOND spermidine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29965" y="1600200"/>
            <a:ext cx="5971186" cy="39795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kern="0" cap="all" spc="3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the best version of yourself</a:t>
            </a:r>
          </a:p>
        </p:txBody>
      </p:sp>
      <p:sp>
        <p:nvSpPr>
          <p:cNvPr id="14" name="Freeform 3"/>
          <p:cNvSpPr/>
          <p:nvPr/>
        </p:nvSpPr>
        <p:spPr>
          <a:xfrm>
            <a:off x="635261" y="5196297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80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80"/>
                  <a:pt x="16116" y="71996"/>
                  <a:pt x="36004" y="71996"/>
                </a:cubicBezTo>
              </a:path>
            </a:pathLst>
          </a:custGeom>
          <a:solidFill>
            <a:srgbClr val="005262"/>
          </a:solidFill>
          <a:ln w="12700">
            <a:solidFill>
              <a:srgbClr val="00526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>
              <a:solidFill>
                <a:srgbClr val="A98ABC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8078C7-BB09-4978-AD2C-8873D9BFB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60" y="2237129"/>
            <a:ext cx="3512226" cy="19756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DF15D54-227B-4465-988B-40EB53BC4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60" y="4212756"/>
            <a:ext cx="3512227" cy="197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1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D944D56-46D0-4289-8C46-70909D855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10" y="2652302"/>
            <a:ext cx="4265144" cy="2843429"/>
          </a:xfrm>
          <a:prstGeom prst="rect">
            <a:avLst/>
          </a:prstGeom>
        </p:spPr>
      </p:pic>
      <p:sp>
        <p:nvSpPr>
          <p:cNvPr id="6" name="Freeform 3"/>
          <p:cNvSpPr/>
          <p:nvPr/>
        </p:nvSpPr>
        <p:spPr>
          <a:xfrm>
            <a:off x="635261" y="259080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8CACD3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35261" y="373380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8CACD3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8175960" y="1284125"/>
            <a:ext cx="1526059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8CACD3"/>
                </a:solidFill>
                <a:latin typeface="Maax" panose="02000506000000020003" pitchFamily="50" charset="0"/>
                <a:cs typeface="Arial" panose="020B0604020202020204" pitchFamily="34" charset="0"/>
              </a:rPr>
              <a:t>Einzigartiges</a:t>
            </a:r>
            <a:r>
              <a:rPr lang="en-US" altLang="zh-CN" sz="900" dirty="0">
                <a:solidFill>
                  <a:srgbClr val="8CACD3"/>
                </a:solidFill>
                <a:latin typeface="Maax" panose="02000506000000020003" pitchFamily="50" charset="0"/>
                <a:cs typeface="Maax Medium"/>
              </a:rPr>
              <a:t> Frischekonzept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906405" y="6422679"/>
            <a:ext cx="128240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55449" y="6422679"/>
            <a:ext cx="429605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86520" y="846232"/>
            <a:ext cx="5265544" cy="693488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5129"/>
              </a:lnSpc>
            </a:pPr>
            <a:r>
              <a:rPr lang="en-US" altLang="zh-CN" sz="4800" dirty="0">
                <a:solidFill>
                  <a:srgbClr val="8CAC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 DRINKS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010118" y="2514600"/>
            <a:ext cx="3257082" cy="3509323"/>
          </a:xfrm>
          <a:prstGeom prst="rect">
            <a:avLst/>
          </a:prstGeom>
          <a:noFill/>
        </p:spPr>
        <p:txBody>
          <a:bodyPr wrap="square" lIns="0" tIns="0" rIns="0" bIns="39081" rtlCol="0">
            <a:spAutoFit/>
          </a:bodyPr>
          <a:lstStyle/>
          <a:p>
            <a:pPr>
              <a:lnSpc>
                <a:spcPts val="2137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RINGANAchi</a:t>
            </a:r>
            <a:r>
              <a:rPr lang="en-US" altLang="zh-CN" sz="1900" baseline="150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</a:p>
          <a:p>
            <a:pPr>
              <a:lnSpc>
                <a:spcPts val="2137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innovativer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Frischekick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137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Geist und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Körper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137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RINGANAdea</a:t>
            </a:r>
            <a:r>
              <a:rPr lang="en-US" altLang="zh-CN" sz="1900" baseline="150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</a:t>
            </a: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erster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Fitnesstrainer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indischem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Tulsi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und Mate</a:t>
            </a: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RINGANAisi</a:t>
            </a:r>
            <a:r>
              <a:rPr lang="en-US" altLang="zh-CN" sz="1900" baseline="150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_ </a:t>
            </a: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smarter,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veganer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Drink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zum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Entspannen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900" baseline="150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629965" y="1600200"/>
            <a:ext cx="6327053" cy="39795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kern="0" cap="all" spc="6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Mehr</a:t>
            </a:r>
            <a:r>
              <a:rPr lang="en-US" altLang="zh-CN" sz="2000" kern="0" cap="all" spc="6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Power und </a:t>
            </a:r>
            <a:r>
              <a:rPr lang="en-US" altLang="zh-CN" sz="2000" kern="0" cap="all" spc="6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Leichtigkeit</a:t>
            </a:r>
            <a:endParaRPr lang="en-US" altLang="zh-CN" sz="2000" kern="0" cap="all" spc="6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8EE3C934-7041-435C-B802-8DCAD76D0BFD}"/>
              </a:ext>
            </a:extLst>
          </p:cNvPr>
          <p:cNvSpPr/>
          <p:nvPr/>
        </p:nvSpPr>
        <p:spPr>
          <a:xfrm>
            <a:off x="639326" y="5065625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8CACD3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80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331D004-BB43-425D-858F-66928537D4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378" y="3876712"/>
            <a:ext cx="3344622" cy="2965737"/>
          </a:xfrm>
          <a:prstGeom prst="rect">
            <a:avLst/>
          </a:prstGeom>
        </p:spPr>
      </p:pic>
      <p:sp>
        <p:nvSpPr>
          <p:cNvPr id="47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 I  N  G  A  N  A</a:t>
            </a:r>
          </a:p>
        </p:txBody>
      </p:sp>
      <p:sp>
        <p:nvSpPr>
          <p:cNvPr id="48" name="TextBox 1"/>
          <p:cNvSpPr txBox="1"/>
          <p:nvPr/>
        </p:nvSpPr>
        <p:spPr>
          <a:xfrm rot="16200000">
            <a:off x="8175960" y="1284125"/>
            <a:ext cx="1526059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chemeClr val="bg1"/>
                </a:solidFill>
                <a:latin typeface="Maax" panose="02000506000000020003" pitchFamily="50" charset="0"/>
                <a:cs typeface="Arial" panose="020B0604020202020204" pitchFamily="34" charset="0"/>
              </a:rPr>
              <a:t>Einzigartiges</a:t>
            </a:r>
            <a:r>
              <a:rPr lang="en-US" altLang="zh-CN" sz="900" dirty="0">
                <a:solidFill>
                  <a:schemeClr val="bg1"/>
                </a:solidFill>
                <a:latin typeface="Maax" panose="02000506000000020003" pitchFamily="50" charset="0"/>
                <a:cs typeface="Maax Medium"/>
              </a:rPr>
              <a:t> Frischekonzept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882655" y="6422679"/>
            <a:ext cx="128240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355449" y="6422679"/>
            <a:ext cx="429605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fresh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86520" y="609600"/>
            <a:ext cx="5050870" cy="693488"/>
          </a:xfrm>
          <a:prstGeom prst="rect">
            <a:avLst/>
          </a:prstGeom>
          <a:noFill/>
        </p:spPr>
        <p:txBody>
          <a:bodyPr wrap="none" lIns="0" tIns="0" rIns="0" bIns="39081" rtlCol="0">
            <a:noAutofit/>
          </a:bodyPr>
          <a:lstStyle/>
          <a:p>
            <a:pPr>
              <a:lnSpc>
                <a:spcPts val="5129"/>
              </a:lnSpc>
            </a:pPr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 SPORT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29965" y="1363568"/>
            <a:ext cx="4954883" cy="397959"/>
          </a:xfrm>
          <a:prstGeom prst="rect">
            <a:avLst/>
          </a:prstGeom>
          <a:noFill/>
        </p:spPr>
        <p:txBody>
          <a:bodyPr wrap="none" lIns="0" tIns="0" rIns="0" bIns="39081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kern="0" spc="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 | boost | go | protein</a:t>
            </a:r>
          </a:p>
        </p:txBody>
      </p:sp>
      <p:sp>
        <p:nvSpPr>
          <p:cNvPr id="58" name="Freeform 3"/>
          <p:cNvSpPr/>
          <p:nvPr/>
        </p:nvSpPr>
        <p:spPr>
          <a:xfrm>
            <a:off x="635261" y="2097175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" name="Freeform 3"/>
          <p:cNvSpPr/>
          <p:nvPr/>
        </p:nvSpPr>
        <p:spPr>
          <a:xfrm>
            <a:off x="635261" y="304800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1010117" y="1981200"/>
            <a:ext cx="3104683" cy="4394181"/>
          </a:xfrm>
          <a:prstGeom prst="rect">
            <a:avLst/>
          </a:prstGeom>
          <a:noFill/>
        </p:spPr>
        <p:txBody>
          <a:bodyPr wrap="square" lIns="0" tIns="0" rIns="0" bIns="39081" rtlCol="0">
            <a:spAutoFit/>
          </a:bodyPr>
          <a:lstStyle/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de-AT" altLang="zh-CN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 SPORT push</a:t>
            </a: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de-AT" altLang="zh-CN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Schützt. Aktiviert. Reguliert.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de-AT" altLang="zh-CN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 SPORT </a:t>
            </a:r>
            <a:r>
              <a:rPr lang="de-AT" altLang="zh-CN" sz="1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</a:t>
            </a:r>
            <a:endParaRPr lang="de-AT" altLang="zh-CN" sz="1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de-AT" altLang="zh-CN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Energie spendend.</a:t>
            </a: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de-AT" altLang="zh-CN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Leistungsfördernd.</a:t>
            </a:r>
            <a:endParaRPr lang="en-US" altLang="zh-CN" sz="1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endParaRPr lang="en-US" altLang="zh-CN" sz="1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de-DE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 SPORT </a:t>
            </a:r>
            <a:r>
              <a:rPr lang="de-DE" sz="1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endParaRPr lang="de-DE" sz="1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de-DE" sz="1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Thermo</a:t>
            </a:r>
            <a:r>
              <a:rPr lang="de-DE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de-DE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GEL</a:t>
            </a: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endParaRPr lang="de-DE" sz="1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de-DE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 SPORT </a:t>
            </a:r>
            <a:r>
              <a:rPr lang="de-DE" sz="1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</a:t>
            </a:r>
            <a:endParaRPr lang="de-DE" sz="1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de-DE" sz="1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 Sportler und Personen mit erhöhtem Proteinbedarf</a:t>
            </a:r>
          </a:p>
        </p:txBody>
      </p:sp>
      <p:sp>
        <p:nvSpPr>
          <p:cNvPr id="61" name="Freeform 3"/>
          <p:cNvSpPr/>
          <p:nvPr/>
        </p:nvSpPr>
        <p:spPr>
          <a:xfrm>
            <a:off x="635261" y="441960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80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80"/>
                  <a:pt x="16116" y="71996"/>
                  <a:pt x="36004" y="71996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57" name="Picture 3" descr="C:\Users\Barbara\Desktop\sample-page_push-1000x166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35" y="2762835"/>
            <a:ext cx="1885037" cy="313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3">
            <a:extLst>
              <a:ext uri="{FF2B5EF4-FFF2-40B4-BE49-F238E27FC236}">
                <a16:creationId xmlns:a16="http://schemas.microsoft.com/office/drawing/2014/main" id="{9B8F7DFF-B9EE-4801-927D-F456042191E2}"/>
              </a:ext>
            </a:extLst>
          </p:cNvPr>
          <p:cNvSpPr/>
          <p:nvPr/>
        </p:nvSpPr>
        <p:spPr>
          <a:xfrm>
            <a:off x="635261" y="5424897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80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80"/>
                  <a:pt x="16116" y="71996"/>
                  <a:pt x="36004" y="71996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84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/>
          <p:cNvSpPr/>
          <p:nvPr/>
        </p:nvSpPr>
        <p:spPr>
          <a:xfrm>
            <a:off x="635261" y="259080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A8AAFF"/>
          </a:solidFill>
          <a:ln w="12700">
            <a:solidFill>
              <a:srgbClr val="A8AA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marL="0" marR="0" lvl="0" indent="0" algn="ctr" defTabSz="7816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srgbClr val="A8AA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635261" y="373380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A8AAFF"/>
          </a:solidFill>
          <a:ln w="12700">
            <a:solidFill>
              <a:srgbClr val="A8AA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>
              <a:solidFill>
                <a:srgbClr val="A8AA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marL="0" marR="0" lvl="0" indent="0" algn="l" defTabSz="781629" rtl="0" eaLnBrk="1" fontAlgn="auto" latinLnBrk="0" hangingPunct="1">
              <a:lnSpc>
                <a:spcPts val="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1"/>
          <p:cNvSpPr txBox="1"/>
          <p:nvPr/>
        </p:nvSpPr>
        <p:spPr>
          <a:xfrm rot="16200000">
            <a:off x="8277750" y="1283324"/>
            <a:ext cx="1322478" cy="156482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marL="0" marR="0" lvl="0" indent="0" algn="l" defTabSz="781629" rtl="0" eaLnBrk="1" fontAlgn="auto" latinLnBrk="0" hangingPunct="1">
              <a:lnSpc>
                <a:spcPts val="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A8AAFF"/>
                </a:solidFill>
                <a:effectLst/>
                <a:uLnTx/>
                <a:uFillTx/>
                <a:latin typeface="Maax" panose="02000506000000020003" pitchFamily="50" charset="0"/>
                <a:ea typeface="宋体" panose="02010600030101010101" pitchFamily="2" charset="-122"/>
                <a:cs typeface="Arial" panose="020B0604020202020204" pitchFamily="34" charset="0"/>
              </a:rPr>
              <a:t>Einzigartiges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A8AAFF"/>
                </a:solidFill>
                <a:effectLst/>
                <a:uLnTx/>
                <a:uFillTx/>
                <a:latin typeface="Maax" panose="02000506000000020003" pitchFamily="50" charset="0"/>
                <a:ea typeface="宋体" panose="02010600030101010101" pitchFamily="2" charset="-122"/>
                <a:cs typeface="Maax Medium"/>
              </a:rPr>
              <a:t> Frischekonzept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906405" y="6422679"/>
            <a:ext cx="128240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marL="0" marR="0" lvl="0" indent="0" algn="l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55449" y="6422679"/>
            <a:ext cx="429605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marL="0" marR="0" lvl="0" indent="0" algn="l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So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fresh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86520" y="846232"/>
            <a:ext cx="7905690" cy="693488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marL="0" marR="0" lvl="0" indent="0" algn="l" defTabSz="781629" rtl="0" eaLnBrk="1" fontAlgn="auto" latinLnBrk="0" hangingPunct="1">
              <a:lnSpc>
                <a:spcPts val="512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A2A5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RINGANA COMPLETE d-eat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010118" y="2514600"/>
            <a:ext cx="3561882" cy="2739882"/>
          </a:xfrm>
          <a:prstGeom prst="rect">
            <a:avLst/>
          </a:prstGeom>
          <a:noFill/>
        </p:spPr>
        <p:txBody>
          <a:bodyPr wrap="square" lIns="0" tIns="0" rIns="0" bIns="39081" rtlCol="0">
            <a:spAutoFit/>
          </a:bodyPr>
          <a:lstStyle/>
          <a:p>
            <a:pPr marL="0" marR="0" lvl="0" indent="0" algn="l" defTabSz="781629" rtl="0" eaLnBrk="1" fontAlgn="auto" latinLnBrk="0" hangingPunct="1">
              <a:lnSpc>
                <a:spcPts val="2137"/>
              </a:lnSpc>
              <a:spcBef>
                <a:spcPts val="0"/>
              </a:spcBef>
              <a:spcAft>
                <a:spcPts val="26"/>
              </a:spcAft>
              <a:buClrTx/>
              <a:buSzTx/>
              <a:buFontTx/>
              <a:buNone/>
              <a:tabLst>
                <a:tab pos="97704" algn="l"/>
              </a:tabLst>
              <a:defRPr/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d-eat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als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vollwertige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kompakte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und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zeitsparende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Mahlzeit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mit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allen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essenziellen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Nährstoffen</a:t>
            </a: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26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26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26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781629" rtl="0" eaLnBrk="1" fontAlgn="auto" latinLnBrk="0" hangingPunct="1">
              <a:lnSpc>
                <a:spcPts val="2137"/>
              </a:lnSpc>
              <a:spcBef>
                <a:spcPts val="0"/>
              </a:spcBef>
              <a:spcAft>
                <a:spcPts val="26"/>
              </a:spcAft>
              <a:buClrTx/>
              <a:buSzTx/>
              <a:buFontTx/>
              <a:buNone/>
              <a:tabLst>
                <a:tab pos="97704" algn="l"/>
              </a:tabLst>
              <a:defRPr/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egan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und </a:t>
            </a:r>
            <a:r>
              <a:rPr kumimoji="0" lang="en-US" altLang="zh-CN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ausgewogen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mit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nur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200 kcal</a:t>
            </a:r>
          </a:p>
          <a:p>
            <a:pPr marL="0" marR="0" lvl="0" indent="0" algn="l" defTabSz="781629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26"/>
              </a:spcAft>
              <a:buClrTx/>
              <a:buSzTx/>
              <a:buFontTx/>
              <a:buNone/>
              <a:tabLst>
                <a:tab pos="97704" algn="l"/>
              </a:tabLst>
              <a:defRPr/>
            </a:pPr>
            <a:endParaRPr kumimoji="0" lang="en-US" altLang="zh-CN" sz="1900" b="0" i="0" u="none" strike="noStrike" kern="1200" cap="none" spc="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 defTabSz="781629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26"/>
              </a:spcAft>
              <a:buClrTx/>
              <a:buSzTx/>
              <a:buFontTx/>
              <a:buNone/>
              <a:tabLst>
                <a:tab pos="97704" algn="l"/>
              </a:tabLst>
              <a:defRPr/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</a:t>
            </a:r>
            <a:r>
              <a:rPr kumimoji="0" lang="en-US" altLang="zh-CN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ur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Gewichtsreduktion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oder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Halten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des </a:t>
            </a:r>
            <a:r>
              <a:rPr kumimoji="0" lang="en-US" altLang="zh-CN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Wunschgewichts</a:t>
            </a:r>
            <a:endParaRPr kumimoji="0" lang="en-US" altLang="zh-CN" sz="1900" b="0" i="0" u="none" strike="noStrike" kern="1200" cap="none" spc="0" normalizeH="0" baseline="1500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629965" y="1600200"/>
            <a:ext cx="3361498" cy="39795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marL="0" marR="0" lvl="0" indent="0" algn="l" defTabSz="781629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all" spc="600" normalizeH="0" baseline="0" noProof="0" dirty="0" err="1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Mahlzeitersatz</a:t>
            </a:r>
            <a:endParaRPr kumimoji="0" lang="en-US" altLang="zh-CN" sz="2000" b="0" i="0" u="none" strike="noStrike" kern="0" cap="all" spc="600" normalizeH="0" baseline="0" noProof="0" dirty="0">
              <a:ln>
                <a:noFill/>
              </a:ln>
              <a:solidFill>
                <a:srgbClr val="231F2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8EE3C934-7041-435C-B802-8DCAD76D0BFD}"/>
              </a:ext>
            </a:extLst>
          </p:cNvPr>
          <p:cNvSpPr/>
          <p:nvPr/>
        </p:nvSpPr>
        <p:spPr>
          <a:xfrm>
            <a:off x="639326" y="4662897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A8AAFF"/>
          </a:solidFill>
          <a:ln w="12700">
            <a:solidFill>
              <a:srgbClr val="A8AA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>
              <a:solidFill>
                <a:srgbClr val="A8AAFF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ABA7FC9-0F19-4D05-8948-86F0D85EAA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440" y="2124594"/>
            <a:ext cx="3767810" cy="37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4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91013" y="590463"/>
            <a:ext cx="8362137" cy="5677084"/>
          </a:xfrm>
          <a:custGeom>
            <a:avLst/>
            <a:gdLst>
              <a:gd name="connsiteX0" fmla="*/ 0 w 9777603"/>
              <a:gd name="connsiteY0" fmla="*/ 6645605 h 6645605"/>
              <a:gd name="connsiteX1" fmla="*/ 9777603 w 9777603"/>
              <a:gd name="connsiteY1" fmla="*/ 6645605 h 6645605"/>
              <a:gd name="connsiteX2" fmla="*/ 9777603 w 9777603"/>
              <a:gd name="connsiteY2" fmla="*/ 0 h 6645605"/>
              <a:gd name="connsiteX3" fmla="*/ 0 w 9777603"/>
              <a:gd name="connsiteY3" fmla="*/ 0 h 6645605"/>
              <a:gd name="connsiteX4" fmla="*/ 0 w 9777603"/>
              <a:gd name="connsiteY4" fmla="*/ 6645605 h 6645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77603" h="6645605">
                <a:moveTo>
                  <a:pt x="0" y="6645605"/>
                </a:moveTo>
                <a:lnTo>
                  <a:pt x="9777603" y="6645605"/>
                </a:lnTo>
                <a:lnTo>
                  <a:pt x="9777603" y="0"/>
                </a:lnTo>
                <a:lnTo>
                  <a:pt x="0" y="0"/>
                </a:lnTo>
                <a:lnTo>
                  <a:pt x="0" y="6645605"/>
                </a:lnTo>
              </a:path>
            </a:pathLst>
          </a:custGeom>
          <a:solidFill>
            <a:srgbClr val="4EDA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6" name="TextBox 1"/>
          <p:cNvSpPr txBox="1"/>
          <p:nvPr/>
        </p:nvSpPr>
        <p:spPr>
          <a:xfrm rot="16200000">
            <a:off x="8270178" y="1208181"/>
            <a:ext cx="135934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4ED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Geniales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4ED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Businesskonzept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873821" y="6422679"/>
            <a:ext cx="128240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388034" y="6422679"/>
            <a:ext cx="384721" cy="153917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</p:txBody>
      </p:sp>
      <p:sp>
        <p:nvSpPr>
          <p:cNvPr id="41" name="Freeform 3"/>
          <p:cNvSpPr/>
          <p:nvPr/>
        </p:nvSpPr>
        <p:spPr>
          <a:xfrm>
            <a:off x="4609822" y="2037577"/>
            <a:ext cx="30977" cy="46043"/>
          </a:xfrm>
          <a:custGeom>
            <a:avLst/>
            <a:gdLst>
              <a:gd name="connsiteX0" fmla="*/ 0 w 36220"/>
              <a:gd name="connsiteY0" fmla="*/ 19532 h 53898"/>
              <a:gd name="connsiteX1" fmla="*/ 0 w 36220"/>
              <a:gd name="connsiteY1" fmla="*/ 24422 h 53898"/>
              <a:gd name="connsiteX2" fmla="*/ 1041 w 36220"/>
              <a:gd name="connsiteY2" fmla="*/ 25438 h 53898"/>
              <a:gd name="connsiteX3" fmla="*/ 1041 w 36220"/>
              <a:gd name="connsiteY3" fmla="*/ 29387 h 53898"/>
              <a:gd name="connsiteX4" fmla="*/ 2082 w 36220"/>
              <a:gd name="connsiteY4" fmla="*/ 30315 h 53898"/>
              <a:gd name="connsiteX5" fmla="*/ 2082 w 36220"/>
              <a:gd name="connsiteY5" fmla="*/ 32207 h 53898"/>
              <a:gd name="connsiteX6" fmla="*/ 2933 w 36220"/>
              <a:gd name="connsiteY6" fmla="*/ 33515 h 53898"/>
              <a:gd name="connsiteX7" fmla="*/ 2933 w 36220"/>
              <a:gd name="connsiteY7" fmla="*/ 35407 h 53898"/>
              <a:gd name="connsiteX8" fmla="*/ 3974 w 36220"/>
              <a:gd name="connsiteY8" fmla="*/ 35407 h 53898"/>
              <a:gd name="connsiteX9" fmla="*/ 3974 w 36220"/>
              <a:gd name="connsiteY9" fmla="*/ 36322 h 53898"/>
              <a:gd name="connsiteX10" fmla="*/ 4800 w 36220"/>
              <a:gd name="connsiteY10" fmla="*/ 37274 h 53898"/>
              <a:gd name="connsiteX11" fmla="*/ 4800 w 36220"/>
              <a:gd name="connsiteY11" fmla="*/ 38315 h 53898"/>
              <a:gd name="connsiteX12" fmla="*/ 5854 w 36220"/>
              <a:gd name="connsiteY12" fmla="*/ 39268 h 53898"/>
              <a:gd name="connsiteX13" fmla="*/ 5854 w 36220"/>
              <a:gd name="connsiteY13" fmla="*/ 40271 h 53898"/>
              <a:gd name="connsiteX14" fmla="*/ 6896 w 36220"/>
              <a:gd name="connsiteY14" fmla="*/ 40271 h 53898"/>
              <a:gd name="connsiteX15" fmla="*/ 7937 w 36220"/>
              <a:gd name="connsiteY15" fmla="*/ 41211 h 53898"/>
              <a:gd name="connsiteX16" fmla="*/ 7937 w 36220"/>
              <a:gd name="connsiteY16" fmla="*/ 42240 h 53898"/>
              <a:gd name="connsiteX17" fmla="*/ 8788 w 36220"/>
              <a:gd name="connsiteY17" fmla="*/ 43205 h 53898"/>
              <a:gd name="connsiteX18" fmla="*/ 8788 w 36220"/>
              <a:gd name="connsiteY18" fmla="*/ 44221 h 53898"/>
              <a:gd name="connsiteX19" fmla="*/ 9842 w 36220"/>
              <a:gd name="connsiteY19" fmla="*/ 44221 h 53898"/>
              <a:gd name="connsiteX20" fmla="*/ 13601 w 36220"/>
              <a:gd name="connsiteY20" fmla="*/ 48158 h 53898"/>
              <a:gd name="connsiteX21" fmla="*/ 13601 w 36220"/>
              <a:gd name="connsiteY21" fmla="*/ 49098 h 53898"/>
              <a:gd name="connsiteX22" fmla="*/ 14643 w 36220"/>
              <a:gd name="connsiteY22" fmla="*/ 49098 h 53898"/>
              <a:gd name="connsiteX23" fmla="*/ 17589 w 36220"/>
              <a:gd name="connsiteY23" fmla="*/ 51917 h 53898"/>
              <a:gd name="connsiteX24" fmla="*/ 18631 w 36220"/>
              <a:gd name="connsiteY24" fmla="*/ 51917 h 53898"/>
              <a:gd name="connsiteX25" fmla="*/ 19684 w 36220"/>
              <a:gd name="connsiteY25" fmla="*/ 52958 h 53898"/>
              <a:gd name="connsiteX26" fmla="*/ 21564 w 36220"/>
              <a:gd name="connsiteY26" fmla="*/ 52958 h 53898"/>
              <a:gd name="connsiteX27" fmla="*/ 22618 w 36220"/>
              <a:gd name="connsiteY27" fmla="*/ 53898 h 53898"/>
              <a:gd name="connsiteX28" fmla="*/ 23444 w 36220"/>
              <a:gd name="connsiteY28" fmla="*/ 52958 h 53898"/>
              <a:gd name="connsiteX29" fmla="*/ 25539 w 36220"/>
              <a:gd name="connsiteY29" fmla="*/ 52958 h 53898"/>
              <a:gd name="connsiteX30" fmla="*/ 28257 w 36220"/>
              <a:gd name="connsiteY30" fmla="*/ 50152 h 53898"/>
              <a:gd name="connsiteX31" fmla="*/ 29298 w 36220"/>
              <a:gd name="connsiteY31" fmla="*/ 50152 h 53898"/>
              <a:gd name="connsiteX32" fmla="*/ 33286 w 36220"/>
              <a:gd name="connsiteY32" fmla="*/ 46202 h 53898"/>
              <a:gd name="connsiteX33" fmla="*/ 33286 w 36220"/>
              <a:gd name="connsiteY33" fmla="*/ 45161 h 53898"/>
              <a:gd name="connsiteX34" fmla="*/ 34340 w 36220"/>
              <a:gd name="connsiteY34" fmla="*/ 44221 h 53898"/>
              <a:gd name="connsiteX35" fmla="*/ 34340 w 36220"/>
              <a:gd name="connsiteY35" fmla="*/ 43205 h 53898"/>
              <a:gd name="connsiteX36" fmla="*/ 35369 w 36220"/>
              <a:gd name="connsiteY36" fmla="*/ 42240 h 53898"/>
              <a:gd name="connsiteX37" fmla="*/ 35369 w 36220"/>
              <a:gd name="connsiteY37" fmla="*/ 40271 h 53898"/>
              <a:gd name="connsiteX38" fmla="*/ 36220 w 36220"/>
              <a:gd name="connsiteY38" fmla="*/ 39268 h 53898"/>
              <a:gd name="connsiteX39" fmla="*/ 36220 w 36220"/>
              <a:gd name="connsiteY39" fmla="*/ 32397 h 53898"/>
              <a:gd name="connsiteX40" fmla="*/ 35369 w 36220"/>
              <a:gd name="connsiteY40" fmla="*/ 31546 h 53898"/>
              <a:gd name="connsiteX41" fmla="*/ 35369 w 36220"/>
              <a:gd name="connsiteY41" fmla="*/ 28371 h 53898"/>
              <a:gd name="connsiteX42" fmla="*/ 34340 w 36220"/>
              <a:gd name="connsiteY42" fmla="*/ 27432 h 53898"/>
              <a:gd name="connsiteX43" fmla="*/ 34340 w 36220"/>
              <a:gd name="connsiteY43" fmla="*/ 25438 h 53898"/>
              <a:gd name="connsiteX44" fmla="*/ 33286 w 36220"/>
              <a:gd name="connsiteY44" fmla="*/ 24422 h 53898"/>
              <a:gd name="connsiteX45" fmla="*/ 33286 w 36220"/>
              <a:gd name="connsiteY45" fmla="*/ 22440 h 53898"/>
              <a:gd name="connsiteX46" fmla="*/ 32245 w 36220"/>
              <a:gd name="connsiteY46" fmla="*/ 22440 h 53898"/>
              <a:gd name="connsiteX47" fmla="*/ 32245 w 36220"/>
              <a:gd name="connsiteY47" fmla="*/ 19532 h 53898"/>
              <a:gd name="connsiteX48" fmla="*/ 31394 w 36220"/>
              <a:gd name="connsiteY48" fmla="*/ 18592 h 53898"/>
              <a:gd name="connsiteX49" fmla="*/ 31394 w 36220"/>
              <a:gd name="connsiteY49" fmla="*/ 16624 h 53898"/>
              <a:gd name="connsiteX50" fmla="*/ 30340 w 36220"/>
              <a:gd name="connsiteY50" fmla="*/ 15582 h 53898"/>
              <a:gd name="connsiteX51" fmla="*/ 30340 w 36220"/>
              <a:gd name="connsiteY51" fmla="*/ 14655 h 53898"/>
              <a:gd name="connsiteX52" fmla="*/ 29298 w 36220"/>
              <a:gd name="connsiteY52" fmla="*/ 13627 h 53898"/>
              <a:gd name="connsiteX53" fmla="*/ 29298 w 36220"/>
              <a:gd name="connsiteY53" fmla="*/ 12776 h 53898"/>
              <a:gd name="connsiteX54" fmla="*/ 28257 w 36220"/>
              <a:gd name="connsiteY54" fmla="*/ 11633 h 53898"/>
              <a:gd name="connsiteX55" fmla="*/ 28257 w 36220"/>
              <a:gd name="connsiteY55" fmla="*/ 10807 h 53898"/>
              <a:gd name="connsiteX56" fmla="*/ 27432 w 36220"/>
              <a:gd name="connsiteY56" fmla="*/ 9766 h 53898"/>
              <a:gd name="connsiteX57" fmla="*/ 27432 w 36220"/>
              <a:gd name="connsiteY57" fmla="*/ 8851 h 53898"/>
              <a:gd name="connsiteX58" fmla="*/ 26377 w 36220"/>
              <a:gd name="connsiteY58" fmla="*/ 7797 h 53898"/>
              <a:gd name="connsiteX59" fmla="*/ 26377 w 36220"/>
              <a:gd name="connsiteY59" fmla="*/ 6858 h 53898"/>
              <a:gd name="connsiteX60" fmla="*/ 21564 w 36220"/>
              <a:gd name="connsiteY60" fmla="*/ 1968 h 53898"/>
              <a:gd name="connsiteX61" fmla="*/ 20510 w 36220"/>
              <a:gd name="connsiteY61" fmla="*/ 1968 h 53898"/>
              <a:gd name="connsiteX62" fmla="*/ 20510 w 36220"/>
              <a:gd name="connsiteY62" fmla="*/ 952 h 53898"/>
              <a:gd name="connsiteX63" fmla="*/ 19684 w 36220"/>
              <a:gd name="connsiteY63" fmla="*/ 952 h 53898"/>
              <a:gd name="connsiteX64" fmla="*/ 18631 w 36220"/>
              <a:gd name="connsiteY64" fmla="*/ 0 h 53898"/>
              <a:gd name="connsiteX65" fmla="*/ 13601 w 36220"/>
              <a:gd name="connsiteY65" fmla="*/ 0 h 53898"/>
              <a:gd name="connsiteX66" fmla="*/ 11722 w 36220"/>
              <a:gd name="connsiteY66" fmla="*/ 1968 h 53898"/>
              <a:gd name="connsiteX67" fmla="*/ 10883 w 36220"/>
              <a:gd name="connsiteY67" fmla="*/ 1968 h 53898"/>
              <a:gd name="connsiteX68" fmla="*/ 7937 w 36220"/>
              <a:gd name="connsiteY68" fmla="*/ 4889 h 53898"/>
              <a:gd name="connsiteX69" fmla="*/ 6896 w 36220"/>
              <a:gd name="connsiteY69" fmla="*/ 4889 h 53898"/>
              <a:gd name="connsiteX70" fmla="*/ 3974 w 36220"/>
              <a:gd name="connsiteY70" fmla="*/ 7797 h 53898"/>
              <a:gd name="connsiteX71" fmla="*/ 3974 w 36220"/>
              <a:gd name="connsiteY71" fmla="*/ 8851 h 53898"/>
              <a:gd name="connsiteX72" fmla="*/ 2082 w 36220"/>
              <a:gd name="connsiteY72" fmla="*/ 10807 h 53898"/>
              <a:gd name="connsiteX73" fmla="*/ 2082 w 36220"/>
              <a:gd name="connsiteY73" fmla="*/ 11633 h 53898"/>
              <a:gd name="connsiteX74" fmla="*/ 1041 w 36220"/>
              <a:gd name="connsiteY74" fmla="*/ 12776 h 53898"/>
              <a:gd name="connsiteX75" fmla="*/ 1041 w 36220"/>
              <a:gd name="connsiteY75" fmla="*/ 14655 h 53898"/>
              <a:gd name="connsiteX76" fmla="*/ 0 w 36220"/>
              <a:gd name="connsiteY76" fmla="*/ 14655 h 53898"/>
              <a:gd name="connsiteX77" fmla="*/ 0 w 36220"/>
              <a:gd name="connsiteY77" fmla="*/ 19532 h 53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</a:cxnLst>
            <a:rect l="l" t="t" r="r" b="b"/>
            <a:pathLst>
              <a:path w="36220" h="53898">
                <a:moveTo>
                  <a:pt x="0" y="19532"/>
                </a:moveTo>
                <a:lnTo>
                  <a:pt x="0" y="24422"/>
                </a:lnTo>
                <a:cubicBezTo>
                  <a:pt x="215" y="24790"/>
                  <a:pt x="622" y="25184"/>
                  <a:pt x="1041" y="25438"/>
                </a:cubicBezTo>
                <a:lnTo>
                  <a:pt x="1041" y="29387"/>
                </a:lnTo>
                <a:cubicBezTo>
                  <a:pt x="1257" y="29756"/>
                  <a:pt x="1676" y="30060"/>
                  <a:pt x="2082" y="30315"/>
                </a:cubicBezTo>
                <a:lnTo>
                  <a:pt x="2082" y="32207"/>
                </a:lnTo>
                <a:cubicBezTo>
                  <a:pt x="2311" y="32588"/>
                  <a:pt x="2501" y="32956"/>
                  <a:pt x="2933" y="33515"/>
                </a:cubicBezTo>
                <a:lnTo>
                  <a:pt x="2933" y="35407"/>
                </a:lnTo>
                <a:lnTo>
                  <a:pt x="3974" y="35407"/>
                </a:lnTo>
                <a:lnTo>
                  <a:pt x="3974" y="36322"/>
                </a:lnTo>
                <a:cubicBezTo>
                  <a:pt x="4178" y="36702"/>
                  <a:pt x="4394" y="37007"/>
                  <a:pt x="4800" y="37274"/>
                </a:cubicBezTo>
                <a:lnTo>
                  <a:pt x="4800" y="38315"/>
                </a:lnTo>
                <a:cubicBezTo>
                  <a:pt x="5029" y="38697"/>
                  <a:pt x="5448" y="38950"/>
                  <a:pt x="5854" y="39268"/>
                </a:cubicBezTo>
                <a:lnTo>
                  <a:pt x="5854" y="40271"/>
                </a:lnTo>
                <a:lnTo>
                  <a:pt x="6896" y="40271"/>
                </a:lnTo>
                <a:cubicBezTo>
                  <a:pt x="7124" y="40640"/>
                  <a:pt x="7530" y="40944"/>
                  <a:pt x="7937" y="41211"/>
                </a:cubicBezTo>
                <a:lnTo>
                  <a:pt x="7937" y="42240"/>
                </a:lnTo>
                <a:cubicBezTo>
                  <a:pt x="8166" y="42634"/>
                  <a:pt x="8382" y="42913"/>
                  <a:pt x="8788" y="43205"/>
                </a:cubicBezTo>
                <a:lnTo>
                  <a:pt x="8788" y="44221"/>
                </a:lnTo>
                <a:lnTo>
                  <a:pt x="9842" y="44221"/>
                </a:lnTo>
                <a:cubicBezTo>
                  <a:pt x="11099" y="45542"/>
                  <a:pt x="12344" y="46850"/>
                  <a:pt x="13601" y="48158"/>
                </a:cubicBezTo>
                <a:lnTo>
                  <a:pt x="13601" y="49098"/>
                </a:lnTo>
                <a:lnTo>
                  <a:pt x="14643" y="49098"/>
                </a:lnTo>
                <a:cubicBezTo>
                  <a:pt x="15494" y="50050"/>
                  <a:pt x="16548" y="50965"/>
                  <a:pt x="17589" y="51917"/>
                </a:cubicBezTo>
                <a:lnTo>
                  <a:pt x="18631" y="51917"/>
                </a:lnTo>
                <a:cubicBezTo>
                  <a:pt x="18846" y="52298"/>
                  <a:pt x="19265" y="52654"/>
                  <a:pt x="19684" y="52958"/>
                </a:cubicBezTo>
                <a:lnTo>
                  <a:pt x="21564" y="52958"/>
                </a:lnTo>
                <a:cubicBezTo>
                  <a:pt x="21767" y="53327"/>
                  <a:pt x="22174" y="53606"/>
                  <a:pt x="22618" y="53898"/>
                </a:cubicBezTo>
                <a:cubicBezTo>
                  <a:pt x="22809" y="53606"/>
                  <a:pt x="23037" y="53327"/>
                  <a:pt x="23444" y="52958"/>
                </a:cubicBezTo>
                <a:lnTo>
                  <a:pt x="25539" y="52958"/>
                </a:lnTo>
                <a:cubicBezTo>
                  <a:pt x="26377" y="52019"/>
                  <a:pt x="27203" y="51079"/>
                  <a:pt x="28257" y="50152"/>
                </a:cubicBezTo>
                <a:lnTo>
                  <a:pt x="29298" y="50152"/>
                </a:lnTo>
                <a:cubicBezTo>
                  <a:pt x="30569" y="48806"/>
                  <a:pt x="31826" y="47523"/>
                  <a:pt x="33286" y="46202"/>
                </a:cubicBezTo>
                <a:lnTo>
                  <a:pt x="33286" y="45161"/>
                </a:lnTo>
                <a:cubicBezTo>
                  <a:pt x="33502" y="44881"/>
                  <a:pt x="33921" y="44602"/>
                  <a:pt x="34340" y="44221"/>
                </a:cubicBezTo>
                <a:lnTo>
                  <a:pt x="34340" y="43205"/>
                </a:lnTo>
                <a:cubicBezTo>
                  <a:pt x="34544" y="42913"/>
                  <a:pt x="34962" y="42634"/>
                  <a:pt x="35369" y="42240"/>
                </a:cubicBezTo>
                <a:lnTo>
                  <a:pt x="35369" y="40271"/>
                </a:lnTo>
                <a:cubicBezTo>
                  <a:pt x="35598" y="40005"/>
                  <a:pt x="35788" y="39636"/>
                  <a:pt x="36220" y="39268"/>
                </a:cubicBezTo>
                <a:lnTo>
                  <a:pt x="36220" y="32397"/>
                </a:lnTo>
                <a:cubicBezTo>
                  <a:pt x="35788" y="32105"/>
                  <a:pt x="35598" y="31826"/>
                  <a:pt x="35369" y="31546"/>
                </a:cubicBezTo>
                <a:lnTo>
                  <a:pt x="35369" y="28371"/>
                </a:lnTo>
                <a:cubicBezTo>
                  <a:pt x="34962" y="28067"/>
                  <a:pt x="34544" y="27787"/>
                  <a:pt x="34340" y="27432"/>
                </a:cubicBezTo>
                <a:lnTo>
                  <a:pt x="34340" y="25438"/>
                </a:lnTo>
                <a:cubicBezTo>
                  <a:pt x="33921" y="25184"/>
                  <a:pt x="33502" y="24790"/>
                  <a:pt x="33286" y="24422"/>
                </a:cubicBezTo>
                <a:lnTo>
                  <a:pt x="33286" y="22440"/>
                </a:lnTo>
                <a:lnTo>
                  <a:pt x="32245" y="22440"/>
                </a:lnTo>
                <a:lnTo>
                  <a:pt x="32245" y="19532"/>
                </a:lnTo>
                <a:cubicBezTo>
                  <a:pt x="31826" y="19253"/>
                  <a:pt x="31610" y="18986"/>
                  <a:pt x="31394" y="18592"/>
                </a:cubicBezTo>
                <a:lnTo>
                  <a:pt x="31394" y="16624"/>
                </a:lnTo>
                <a:cubicBezTo>
                  <a:pt x="30975" y="16332"/>
                  <a:pt x="30569" y="15976"/>
                  <a:pt x="30340" y="15582"/>
                </a:cubicBezTo>
                <a:lnTo>
                  <a:pt x="30340" y="14655"/>
                </a:lnTo>
                <a:cubicBezTo>
                  <a:pt x="29933" y="14363"/>
                  <a:pt x="29514" y="13982"/>
                  <a:pt x="29298" y="13627"/>
                </a:cubicBezTo>
                <a:lnTo>
                  <a:pt x="29298" y="12776"/>
                </a:lnTo>
                <a:cubicBezTo>
                  <a:pt x="28892" y="12395"/>
                  <a:pt x="28473" y="12014"/>
                  <a:pt x="28257" y="11633"/>
                </a:cubicBezTo>
                <a:lnTo>
                  <a:pt x="28257" y="10807"/>
                </a:lnTo>
                <a:cubicBezTo>
                  <a:pt x="27851" y="10541"/>
                  <a:pt x="27622" y="10134"/>
                  <a:pt x="27432" y="9766"/>
                </a:cubicBezTo>
                <a:lnTo>
                  <a:pt x="27432" y="8851"/>
                </a:lnTo>
                <a:cubicBezTo>
                  <a:pt x="27000" y="8559"/>
                  <a:pt x="26580" y="8178"/>
                  <a:pt x="26377" y="7797"/>
                </a:cubicBezTo>
                <a:lnTo>
                  <a:pt x="26377" y="6858"/>
                </a:lnTo>
                <a:cubicBezTo>
                  <a:pt x="24714" y="5257"/>
                  <a:pt x="23037" y="3670"/>
                  <a:pt x="21564" y="1968"/>
                </a:cubicBezTo>
                <a:lnTo>
                  <a:pt x="20510" y="1968"/>
                </a:lnTo>
                <a:lnTo>
                  <a:pt x="20510" y="952"/>
                </a:lnTo>
                <a:lnTo>
                  <a:pt x="19684" y="952"/>
                </a:lnTo>
                <a:cubicBezTo>
                  <a:pt x="19265" y="673"/>
                  <a:pt x="18846" y="393"/>
                  <a:pt x="18631" y="0"/>
                </a:cubicBezTo>
                <a:lnTo>
                  <a:pt x="13601" y="0"/>
                </a:lnTo>
                <a:cubicBezTo>
                  <a:pt x="12966" y="673"/>
                  <a:pt x="12344" y="1320"/>
                  <a:pt x="11722" y="1968"/>
                </a:cubicBezTo>
                <a:lnTo>
                  <a:pt x="10883" y="1968"/>
                </a:lnTo>
                <a:cubicBezTo>
                  <a:pt x="9842" y="2997"/>
                  <a:pt x="8788" y="3937"/>
                  <a:pt x="7937" y="4889"/>
                </a:cubicBezTo>
                <a:lnTo>
                  <a:pt x="6896" y="4889"/>
                </a:lnTo>
                <a:cubicBezTo>
                  <a:pt x="5854" y="5918"/>
                  <a:pt x="4800" y="6858"/>
                  <a:pt x="3974" y="7797"/>
                </a:cubicBezTo>
                <a:lnTo>
                  <a:pt x="3974" y="8851"/>
                </a:lnTo>
                <a:cubicBezTo>
                  <a:pt x="3352" y="9487"/>
                  <a:pt x="2717" y="10134"/>
                  <a:pt x="2082" y="10807"/>
                </a:cubicBezTo>
                <a:lnTo>
                  <a:pt x="2082" y="11633"/>
                </a:lnTo>
                <a:cubicBezTo>
                  <a:pt x="1676" y="12014"/>
                  <a:pt x="1257" y="12395"/>
                  <a:pt x="1041" y="12776"/>
                </a:cubicBezTo>
                <a:lnTo>
                  <a:pt x="1041" y="14655"/>
                </a:lnTo>
                <a:lnTo>
                  <a:pt x="0" y="14655"/>
                </a:lnTo>
                <a:lnTo>
                  <a:pt x="0" y="195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596930" y="2087713"/>
            <a:ext cx="58543" cy="58531"/>
          </a:xfrm>
          <a:custGeom>
            <a:avLst/>
            <a:gdLst>
              <a:gd name="connsiteX0" fmla="*/ 838 w 68453"/>
              <a:gd name="connsiteY0" fmla="*/ 39039 h 68516"/>
              <a:gd name="connsiteX1" fmla="*/ 838 w 68453"/>
              <a:gd name="connsiteY1" fmla="*/ 42989 h 68516"/>
              <a:gd name="connsiteX2" fmla="*/ 1879 w 68453"/>
              <a:gd name="connsiteY2" fmla="*/ 44005 h 68516"/>
              <a:gd name="connsiteX3" fmla="*/ 1879 w 68453"/>
              <a:gd name="connsiteY3" fmla="*/ 44869 h 68516"/>
              <a:gd name="connsiteX4" fmla="*/ 3975 w 68453"/>
              <a:gd name="connsiteY4" fmla="*/ 46850 h 68516"/>
              <a:gd name="connsiteX5" fmla="*/ 4813 w 68453"/>
              <a:gd name="connsiteY5" fmla="*/ 46850 h 68516"/>
              <a:gd name="connsiteX6" fmla="*/ 4813 w 68453"/>
              <a:gd name="connsiteY6" fmla="*/ 47866 h 68516"/>
              <a:gd name="connsiteX7" fmla="*/ 10680 w 68453"/>
              <a:gd name="connsiteY7" fmla="*/ 47866 h 68516"/>
              <a:gd name="connsiteX8" fmla="*/ 12763 w 68453"/>
              <a:gd name="connsiteY8" fmla="*/ 46850 h 68516"/>
              <a:gd name="connsiteX9" fmla="*/ 13614 w 68453"/>
              <a:gd name="connsiteY9" fmla="*/ 45986 h 68516"/>
              <a:gd name="connsiteX10" fmla="*/ 15481 w 68453"/>
              <a:gd name="connsiteY10" fmla="*/ 45986 h 68516"/>
              <a:gd name="connsiteX11" fmla="*/ 17576 w 68453"/>
              <a:gd name="connsiteY11" fmla="*/ 44005 h 68516"/>
              <a:gd name="connsiteX12" fmla="*/ 19050 w 68453"/>
              <a:gd name="connsiteY12" fmla="*/ 44005 h 68516"/>
              <a:gd name="connsiteX13" fmla="*/ 19875 w 68453"/>
              <a:gd name="connsiteY13" fmla="*/ 42989 h 68516"/>
              <a:gd name="connsiteX14" fmla="*/ 21971 w 68453"/>
              <a:gd name="connsiteY14" fmla="*/ 42989 h 68516"/>
              <a:gd name="connsiteX15" fmla="*/ 21971 w 68453"/>
              <a:gd name="connsiteY15" fmla="*/ 42049 h 68516"/>
              <a:gd name="connsiteX16" fmla="*/ 23012 w 68453"/>
              <a:gd name="connsiteY16" fmla="*/ 42049 h 68516"/>
              <a:gd name="connsiteX17" fmla="*/ 23876 w 68453"/>
              <a:gd name="connsiteY17" fmla="*/ 41021 h 68516"/>
              <a:gd name="connsiteX18" fmla="*/ 24917 w 68453"/>
              <a:gd name="connsiteY18" fmla="*/ 41021 h 68516"/>
              <a:gd name="connsiteX19" fmla="*/ 25743 w 68453"/>
              <a:gd name="connsiteY19" fmla="*/ 40081 h 68516"/>
              <a:gd name="connsiteX20" fmla="*/ 26784 w 68453"/>
              <a:gd name="connsiteY20" fmla="*/ 40081 h 68516"/>
              <a:gd name="connsiteX21" fmla="*/ 26784 w 68453"/>
              <a:gd name="connsiteY21" fmla="*/ 39039 h 68516"/>
              <a:gd name="connsiteX22" fmla="*/ 27851 w 68453"/>
              <a:gd name="connsiteY22" fmla="*/ 38112 h 68516"/>
              <a:gd name="connsiteX23" fmla="*/ 28689 w 68453"/>
              <a:gd name="connsiteY23" fmla="*/ 38112 h 68516"/>
              <a:gd name="connsiteX24" fmla="*/ 28689 w 68453"/>
              <a:gd name="connsiteY24" fmla="*/ 37083 h 68516"/>
              <a:gd name="connsiteX25" fmla="*/ 29730 w 68453"/>
              <a:gd name="connsiteY25" fmla="*/ 37261 h 68516"/>
              <a:gd name="connsiteX26" fmla="*/ 35585 w 68453"/>
              <a:gd name="connsiteY26" fmla="*/ 31432 h 68516"/>
              <a:gd name="connsiteX27" fmla="*/ 37681 w 68453"/>
              <a:gd name="connsiteY27" fmla="*/ 30416 h 68516"/>
              <a:gd name="connsiteX28" fmla="*/ 37681 w 68453"/>
              <a:gd name="connsiteY28" fmla="*/ 31432 h 68516"/>
              <a:gd name="connsiteX29" fmla="*/ 36614 w 68453"/>
              <a:gd name="connsiteY29" fmla="*/ 32385 h 68516"/>
              <a:gd name="connsiteX30" fmla="*/ 36614 w 68453"/>
              <a:gd name="connsiteY30" fmla="*/ 35394 h 68516"/>
              <a:gd name="connsiteX31" fmla="*/ 35585 w 68453"/>
              <a:gd name="connsiteY31" fmla="*/ 36347 h 68516"/>
              <a:gd name="connsiteX32" fmla="*/ 35585 w 68453"/>
              <a:gd name="connsiteY32" fmla="*/ 39230 h 68516"/>
              <a:gd name="connsiteX33" fmla="*/ 34544 w 68453"/>
              <a:gd name="connsiteY33" fmla="*/ 40284 h 68516"/>
              <a:gd name="connsiteX34" fmla="*/ 34544 w 68453"/>
              <a:gd name="connsiteY34" fmla="*/ 50977 h 68516"/>
              <a:gd name="connsiteX35" fmla="*/ 35585 w 68453"/>
              <a:gd name="connsiteY35" fmla="*/ 51904 h 68516"/>
              <a:gd name="connsiteX36" fmla="*/ 35585 w 68453"/>
              <a:gd name="connsiteY36" fmla="*/ 54927 h 68516"/>
              <a:gd name="connsiteX37" fmla="*/ 36207 w 68453"/>
              <a:gd name="connsiteY37" fmla="*/ 55854 h 68516"/>
              <a:gd name="connsiteX38" fmla="*/ 36207 w 68453"/>
              <a:gd name="connsiteY38" fmla="*/ 56883 h 68516"/>
              <a:gd name="connsiteX39" fmla="*/ 37262 w 68453"/>
              <a:gd name="connsiteY39" fmla="*/ 57835 h 68516"/>
              <a:gd name="connsiteX40" fmla="*/ 37262 w 68453"/>
              <a:gd name="connsiteY40" fmla="*/ 58864 h 68516"/>
              <a:gd name="connsiteX41" fmla="*/ 38112 w 68453"/>
              <a:gd name="connsiteY41" fmla="*/ 59804 h 68516"/>
              <a:gd name="connsiteX42" fmla="*/ 38112 w 68453"/>
              <a:gd name="connsiteY42" fmla="*/ 60833 h 68516"/>
              <a:gd name="connsiteX43" fmla="*/ 39154 w 68453"/>
              <a:gd name="connsiteY43" fmla="*/ 60833 h 68516"/>
              <a:gd name="connsiteX44" fmla="*/ 39154 w 68453"/>
              <a:gd name="connsiteY44" fmla="*/ 61760 h 68516"/>
              <a:gd name="connsiteX45" fmla="*/ 39979 w 68453"/>
              <a:gd name="connsiteY45" fmla="*/ 62801 h 68516"/>
              <a:gd name="connsiteX46" fmla="*/ 39979 w 68453"/>
              <a:gd name="connsiteY46" fmla="*/ 63741 h 68516"/>
              <a:gd name="connsiteX47" fmla="*/ 41033 w 68453"/>
              <a:gd name="connsiteY47" fmla="*/ 63741 h 68516"/>
              <a:gd name="connsiteX48" fmla="*/ 43967 w 68453"/>
              <a:gd name="connsiteY48" fmla="*/ 66560 h 68516"/>
              <a:gd name="connsiteX49" fmla="*/ 45021 w 68453"/>
              <a:gd name="connsiteY49" fmla="*/ 66560 h 68516"/>
              <a:gd name="connsiteX50" fmla="*/ 46050 w 68453"/>
              <a:gd name="connsiteY50" fmla="*/ 67602 h 68516"/>
              <a:gd name="connsiteX51" fmla="*/ 47955 w 68453"/>
              <a:gd name="connsiteY51" fmla="*/ 67602 h 68516"/>
              <a:gd name="connsiteX52" fmla="*/ 48768 w 68453"/>
              <a:gd name="connsiteY52" fmla="*/ 68516 h 68516"/>
              <a:gd name="connsiteX53" fmla="*/ 53797 w 68453"/>
              <a:gd name="connsiteY53" fmla="*/ 68516 h 68516"/>
              <a:gd name="connsiteX54" fmla="*/ 54635 w 68453"/>
              <a:gd name="connsiteY54" fmla="*/ 67602 h 68516"/>
              <a:gd name="connsiteX55" fmla="*/ 57582 w 68453"/>
              <a:gd name="connsiteY55" fmla="*/ 67602 h 68516"/>
              <a:gd name="connsiteX56" fmla="*/ 58623 w 68453"/>
              <a:gd name="connsiteY56" fmla="*/ 66560 h 68516"/>
              <a:gd name="connsiteX57" fmla="*/ 58623 w 68453"/>
              <a:gd name="connsiteY57" fmla="*/ 65608 h 68516"/>
              <a:gd name="connsiteX58" fmla="*/ 59664 w 68453"/>
              <a:gd name="connsiteY58" fmla="*/ 65608 h 68516"/>
              <a:gd name="connsiteX59" fmla="*/ 59664 w 68453"/>
              <a:gd name="connsiteY59" fmla="*/ 64592 h 68516"/>
              <a:gd name="connsiteX60" fmla="*/ 60705 w 68453"/>
              <a:gd name="connsiteY60" fmla="*/ 63741 h 68516"/>
              <a:gd name="connsiteX61" fmla="*/ 60705 w 68453"/>
              <a:gd name="connsiteY61" fmla="*/ 62801 h 68516"/>
              <a:gd name="connsiteX62" fmla="*/ 61544 w 68453"/>
              <a:gd name="connsiteY62" fmla="*/ 62801 h 68516"/>
              <a:gd name="connsiteX63" fmla="*/ 61544 w 68453"/>
              <a:gd name="connsiteY63" fmla="*/ 59804 h 68516"/>
              <a:gd name="connsiteX64" fmla="*/ 62611 w 68453"/>
              <a:gd name="connsiteY64" fmla="*/ 58864 h 68516"/>
              <a:gd name="connsiteX65" fmla="*/ 62611 w 68453"/>
              <a:gd name="connsiteY65" fmla="*/ 56883 h 68516"/>
              <a:gd name="connsiteX66" fmla="*/ 63436 w 68453"/>
              <a:gd name="connsiteY66" fmla="*/ 55854 h 68516"/>
              <a:gd name="connsiteX67" fmla="*/ 63436 w 68453"/>
              <a:gd name="connsiteY67" fmla="*/ 52958 h 68516"/>
              <a:gd name="connsiteX68" fmla="*/ 64478 w 68453"/>
              <a:gd name="connsiteY68" fmla="*/ 51904 h 68516"/>
              <a:gd name="connsiteX69" fmla="*/ 64478 w 68453"/>
              <a:gd name="connsiteY69" fmla="*/ 48996 h 68516"/>
              <a:gd name="connsiteX70" fmla="*/ 65506 w 68453"/>
              <a:gd name="connsiteY70" fmla="*/ 48069 h 68516"/>
              <a:gd name="connsiteX71" fmla="*/ 65506 w 68453"/>
              <a:gd name="connsiteY71" fmla="*/ 46177 h 68516"/>
              <a:gd name="connsiteX72" fmla="*/ 66560 w 68453"/>
              <a:gd name="connsiteY72" fmla="*/ 44234 h 68516"/>
              <a:gd name="connsiteX73" fmla="*/ 66560 w 68453"/>
              <a:gd name="connsiteY73" fmla="*/ 41211 h 68516"/>
              <a:gd name="connsiteX74" fmla="*/ 67424 w 68453"/>
              <a:gd name="connsiteY74" fmla="*/ 40284 h 68516"/>
              <a:gd name="connsiteX75" fmla="*/ 67424 w 68453"/>
              <a:gd name="connsiteY75" fmla="*/ 37261 h 68516"/>
              <a:gd name="connsiteX76" fmla="*/ 68453 w 68453"/>
              <a:gd name="connsiteY76" fmla="*/ 36347 h 68516"/>
              <a:gd name="connsiteX77" fmla="*/ 68453 w 68453"/>
              <a:gd name="connsiteY77" fmla="*/ 31432 h 68516"/>
              <a:gd name="connsiteX78" fmla="*/ 67424 w 68453"/>
              <a:gd name="connsiteY78" fmla="*/ 30416 h 68516"/>
              <a:gd name="connsiteX79" fmla="*/ 67424 w 68453"/>
              <a:gd name="connsiteY79" fmla="*/ 24485 h 68516"/>
              <a:gd name="connsiteX80" fmla="*/ 66560 w 68453"/>
              <a:gd name="connsiteY80" fmla="*/ 23660 h 68516"/>
              <a:gd name="connsiteX81" fmla="*/ 66560 w 68453"/>
              <a:gd name="connsiteY81" fmla="*/ 18770 h 68516"/>
              <a:gd name="connsiteX82" fmla="*/ 65506 w 68453"/>
              <a:gd name="connsiteY82" fmla="*/ 17741 h 68516"/>
              <a:gd name="connsiteX83" fmla="*/ 65506 w 68453"/>
              <a:gd name="connsiteY83" fmla="*/ 14820 h 68516"/>
              <a:gd name="connsiteX84" fmla="*/ 64478 w 68453"/>
              <a:gd name="connsiteY84" fmla="*/ 13804 h 68516"/>
              <a:gd name="connsiteX85" fmla="*/ 64478 w 68453"/>
              <a:gd name="connsiteY85" fmla="*/ 12852 h 68516"/>
              <a:gd name="connsiteX86" fmla="*/ 62611 w 68453"/>
              <a:gd name="connsiteY86" fmla="*/ 10706 h 68516"/>
              <a:gd name="connsiteX87" fmla="*/ 62611 w 68453"/>
              <a:gd name="connsiteY87" fmla="*/ 9664 h 68516"/>
              <a:gd name="connsiteX88" fmla="*/ 60705 w 68453"/>
              <a:gd name="connsiteY88" fmla="*/ 7696 h 68516"/>
              <a:gd name="connsiteX89" fmla="*/ 57582 w 68453"/>
              <a:gd name="connsiteY89" fmla="*/ 7696 h 68516"/>
              <a:gd name="connsiteX90" fmla="*/ 55664 w 68453"/>
              <a:gd name="connsiteY90" fmla="*/ 8712 h 68516"/>
              <a:gd name="connsiteX91" fmla="*/ 53797 w 68453"/>
              <a:gd name="connsiteY91" fmla="*/ 9664 h 68516"/>
              <a:gd name="connsiteX92" fmla="*/ 52768 w 68453"/>
              <a:gd name="connsiteY92" fmla="*/ 9664 h 68516"/>
              <a:gd name="connsiteX93" fmla="*/ 50876 w 68453"/>
              <a:gd name="connsiteY93" fmla="*/ 11645 h 68516"/>
              <a:gd name="connsiteX94" fmla="*/ 49822 w 68453"/>
              <a:gd name="connsiteY94" fmla="*/ 11645 h 68516"/>
              <a:gd name="connsiteX95" fmla="*/ 48768 w 68453"/>
              <a:gd name="connsiteY95" fmla="*/ 12662 h 68516"/>
              <a:gd name="connsiteX96" fmla="*/ 48145 w 68453"/>
              <a:gd name="connsiteY96" fmla="*/ 12662 h 68516"/>
              <a:gd name="connsiteX97" fmla="*/ 47955 w 68453"/>
              <a:gd name="connsiteY97" fmla="*/ 13601 h 68516"/>
              <a:gd name="connsiteX98" fmla="*/ 46469 w 68453"/>
              <a:gd name="connsiteY98" fmla="*/ 13601 h 68516"/>
              <a:gd name="connsiteX99" fmla="*/ 47320 w 68453"/>
              <a:gd name="connsiteY99" fmla="*/ 13601 h 68516"/>
              <a:gd name="connsiteX100" fmla="*/ 47320 w 68453"/>
              <a:gd name="connsiteY100" fmla="*/ 11645 h 68516"/>
              <a:gd name="connsiteX101" fmla="*/ 46469 w 68453"/>
              <a:gd name="connsiteY101" fmla="*/ 11645 h 68516"/>
              <a:gd name="connsiteX102" fmla="*/ 46469 w 68453"/>
              <a:gd name="connsiteY102" fmla="*/ 8712 h 68516"/>
              <a:gd name="connsiteX103" fmla="*/ 45428 w 68453"/>
              <a:gd name="connsiteY103" fmla="*/ 7696 h 68516"/>
              <a:gd name="connsiteX104" fmla="*/ 45428 w 68453"/>
              <a:gd name="connsiteY104" fmla="*/ 6743 h 68516"/>
              <a:gd name="connsiteX105" fmla="*/ 40398 w 68453"/>
              <a:gd name="connsiteY105" fmla="*/ 1968 h 68516"/>
              <a:gd name="connsiteX106" fmla="*/ 39573 w 68453"/>
              <a:gd name="connsiteY106" fmla="*/ 1968 h 68516"/>
              <a:gd name="connsiteX107" fmla="*/ 38519 w 68453"/>
              <a:gd name="connsiteY107" fmla="*/ 914 h 68516"/>
              <a:gd name="connsiteX108" fmla="*/ 36614 w 68453"/>
              <a:gd name="connsiteY108" fmla="*/ 914 h 68516"/>
              <a:gd name="connsiteX109" fmla="*/ 34544 w 68453"/>
              <a:gd name="connsiteY109" fmla="*/ 0 h 68516"/>
              <a:gd name="connsiteX110" fmla="*/ 28689 w 68453"/>
              <a:gd name="connsiteY110" fmla="*/ 0 h 68516"/>
              <a:gd name="connsiteX111" fmla="*/ 26784 w 68453"/>
              <a:gd name="connsiteY111" fmla="*/ 914 h 68516"/>
              <a:gd name="connsiteX112" fmla="*/ 25743 w 68453"/>
              <a:gd name="connsiteY112" fmla="*/ 914 h 68516"/>
              <a:gd name="connsiteX113" fmla="*/ 23876 w 68453"/>
              <a:gd name="connsiteY113" fmla="*/ 1968 h 68516"/>
              <a:gd name="connsiteX114" fmla="*/ 23012 w 68453"/>
              <a:gd name="connsiteY114" fmla="*/ 1968 h 68516"/>
              <a:gd name="connsiteX115" fmla="*/ 21971 w 68453"/>
              <a:gd name="connsiteY115" fmla="*/ 2895 h 68516"/>
              <a:gd name="connsiteX116" fmla="*/ 19875 w 68453"/>
              <a:gd name="connsiteY116" fmla="*/ 2895 h 68516"/>
              <a:gd name="connsiteX117" fmla="*/ 19050 w 68453"/>
              <a:gd name="connsiteY117" fmla="*/ 3936 h 68516"/>
              <a:gd name="connsiteX118" fmla="*/ 17996 w 68453"/>
              <a:gd name="connsiteY118" fmla="*/ 3936 h 68516"/>
              <a:gd name="connsiteX119" fmla="*/ 16954 w 68453"/>
              <a:gd name="connsiteY119" fmla="*/ 4876 h 68516"/>
              <a:gd name="connsiteX120" fmla="*/ 15900 w 68453"/>
              <a:gd name="connsiteY120" fmla="*/ 4876 h 68516"/>
              <a:gd name="connsiteX121" fmla="*/ 15900 w 68453"/>
              <a:gd name="connsiteY121" fmla="*/ 5905 h 68516"/>
              <a:gd name="connsiteX122" fmla="*/ 15075 w 68453"/>
              <a:gd name="connsiteY122" fmla="*/ 5905 h 68516"/>
              <a:gd name="connsiteX123" fmla="*/ 15075 w 68453"/>
              <a:gd name="connsiteY123" fmla="*/ 6743 h 68516"/>
              <a:gd name="connsiteX124" fmla="*/ 14020 w 68453"/>
              <a:gd name="connsiteY124" fmla="*/ 6743 h 68516"/>
              <a:gd name="connsiteX125" fmla="*/ 14020 w 68453"/>
              <a:gd name="connsiteY125" fmla="*/ 7696 h 68516"/>
              <a:gd name="connsiteX126" fmla="*/ 13182 w 68453"/>
              <a:gd name="connsiteY126" fmla="*/ 8712 h 68516"/>
              <a:gd name="connsiteX127" fmla="*/ 13182 w 68453"/>
              <a:gd name="connsiteY127" fmla="*/ 9664 h 68516"/>
              <a:gd name="connsiteX128" fmla="*/ 12141 w 68453"/>
              <a:gd name="connsiteY128" fmla="*/ 9664 h 68516"/>
              <a:gd name="connsiteX129" fmla="*/ 12141 w 68453"/>
              <a:gd name="connsiteY129" fmla="*/ 10706 h 68516"/>
              <a:gd name="connsiteX130" fmla="*/ 10261 w 68453"/>
              <a:gd name="connsiteY130" fmla="*/ 12662 h 68516"/>
              <a:gd name="connsiteX131" fmla="*/ 8775 w 68453"/>
              <a:gd name="connsiteY131" fmla="*/ 14643 h 68516"/>
              <a:gd name="connsiteX132" fmla="*/ 6908 w 68453"/>
              <a:gd name="connsiteY132" fmla="*/ 16611 h 68516"/>
              <a:gd name="connsiteX133" fmla="*/ 6908 w 68453"/>
              <a:gd name="connsiteY133" fmla="*/ 17538 h 68516"/>
              <a:gd name="connsiteX134" fmla="*/ 4813 w 68453"/>
              <a:gd name="connsiteY134" fmla="*/ 19532 h 68516"/>
              <a:gd name="connsiteX135" fmla="*/ 4813 w 68453"/>
              <a:gd name="connsiteY135" fmla="*/ 20548 h 68516"/>
              <a:gd name="connsiteX136" fmla="*/ 3975 w 68453"/>
              <a:gd name="connsiteY136" fmla="*/ 21488 h 68516"/>
              <a:gd name="connsiteX137" fmla="*/ 3975 w 68453"/>
              <a:gd name="connsiteY137" fmla="*/ 22453 h 68516"/>
              <a:gd name="connsiteX138" fmla="*/ 2921 w 68453"/>
              <a:gd name="connsiteY138" fmla="*/ 22453 h 68516"/>
              <a:gd name="connsiteX139" fmla="*/ 2921 w 68453"/>
              <a:gd name="connsiteY139" fmla="*/ 24307 h 68516"/>
              <a:gd name="connsiteX140" fmla="*/ 1879 w 68453"/>
              <a:gd name="connsiteY140" fmla="*/ 24307 h 68516"/>
              <a:gd name="connsiteX141" fmla="*/ 1879 w 68453"/>
              <a:gd name="connsiteY141" fmla="*/ 28244 h 68516"/>
              <a:gd name="connsiteX142" fmla="*/ 838 w 68453"/>
              <a:gd name="connsiteY142" fmla="*/ 29286 h 68516"/>
              <a:gd name="connsiteX143" fmla="*/ 838 w 68453"/>
              <a:gd name="connsiteY143" fmla="*/ 34175 h 68516"/>
              <a:gd name="connsiteX144" fmla="*/ 0 w 68453"/>
              <a:gd name="connsiteY144" fmla="*/ 35191 h 68516"/>
              <a:gd name="connsiteX145" fmla="*/ 0 w 68453"/>
              <a:gd name="connsiteY145" fmla="*/ 37083 h 68516"/>
              <a:gd name="connsiteX146" fmla="*/ 838 w 68453"/>
              <a:gd name="connsiteY146" fmla="*/ 39039 h 6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</a:cxnLst>
            <a:rect l="l" t="t" r="r" b="b"/>
            <a:pathLst>
              <a:path w="68453" h="68516">
                <a:moveTo>
                  <a:pt x="838" y="39039"/>
                </a:moveTo>
                <a:lnTo>
                  <a:pt x="838" y="42989"/>
                </a:lnTo>
                <a:cubicBezTo>
                  <a:pt x="1054" y="43370"/>
                  <a:pt x="1460" y="43738"/>
                  <a:pt x="1879" y="44005"/>
                </a:cubicBezTo>
                <a:lnTo>
                  <a:pt x="1879" y="44869"/>
                </a:lnTo>
                <a:cubicBezTo>
                  <a:pt x="2514" y="45529"/>
                  <a:pt x="3149" y="46177"/>
                  <a:pt x="3975" y="46850"/>
                </a:cubicBezTo>
                <a:lnTo>
                  <a:pt x="4813" y="46850"/>
                </a:lnTo>
                <a:lnTo>
                  <a:pt x="4813" y="47866"/>
                </a:lnTo>
                <a:lnTo>
                  <a:pt x="10680" y="47866"/>
                </a:lnTo>
                <a:cubicBezTo>
                  <a:pt x="11303" y="47587"/>
                  <a:pt x="11938" y="47218"/>
                  <a:pt x="12763" y="46850"/>
                </a:cubicBezTo>
                <a:cubicBezTo>
                  <a:pt x="12979" y="46558"/>
                  <a:pt x="13182" y="46291"/>
                  <a:pt x="13614" y="45986"/>
                </a:cubicBezTo>
                <a:lnTo>
                  <a:pt x="15481" y="45986"/>
                </a:lnTo>
                <a:cubicBezTo>
                  <a:pt x="16129" y="45351"/>
                  <a:pt x="16751" y="44678"/>
                  <a:pt x="17576" y="44005"/>
                </a:cubicBezTo>
                <a:lnTo>
                  <a:pt x="19050" y="44005"/>
                </a:lnTo>
                <a:cubicBezTo>
                  <a:pt x="19253" y="43738"/>
                  <a:pt x="19469" y="43370"/>
                  <a:pt x="19875" y="42989"/>
                </a:cubicBezTo>
                <a:lnTo>
                  <a:pt x="21971" y="42989"/>
                </a:lnTo>
                <a:lnTo>
                  <a:pt x="21971" y="42049"/>
                </a:lnTo>
                <a:lnTo>
                  <a:pt x="23012" y="42049"/>
                </a:lnTo>
                <a:cubicBezTo>
                  <a:pt x="23241" y="41783"/>
                  <a:pt x="23457" y="41402"/>
                  <a:pt x="23876" y="41021"/>
                </a:cubicBezTo>
                <a:lnTo>
                  <a:pt x="24917" y="41021"/>
                </a:lnTo>
                <a:cubicBezTo>
                  <a:pt x="25095" y="40741"/>
                  <a:pt x="25324" y="40462"/>
                  <a:pt x="25743" y="40081"/>
                </a:cubicBezTo>
                <a:lnTo>
                  <a:pt x="26784" y="40081"/>
                </a:lnTo>
                <a:lnTo>
                  <a:pt x="26784" y="39039"/>
                </a:lnTo>
                <a:cubicBezTo>
                  <a:pt x="27013" y="38773"/>
                  <a:pt x="27419" y="38493"/>
                  <a:pt x="27851" y="38112"/>
                </a:cubicBezTo>
                <a:lnTo>
                  <a:pt x="28689" y="38112"/>
                </a:lnTo>
                <a:lnTo>
                  <a:pt x="28689" y="37083"/>
                </a:lnTo>
                <a:cubicBezTo>
                  <a:pt x="28892" y="37083"/>
                  <a:pt x="29311" y="37261"/>
                  <a:pt x="29730" y="37261"/>
                </a:cubicBezTo>
                <a:cubicBezTo>
                  <a:pt x="31623" y="35394"/>
                  <a:pt x="33490" y="33413"/>
                  <a:pt x="35585" y="31432"/>
                </a:cubicBezTo>
                <a:cubicBezTo>
                  <a:pt x="36207" y="31165"/>
                  <a:pt x="36855" y="30784"/>
                  <a:pt x="37681" y="30416"/>
                </a:cubicBezTo>
                <a:lnTo>
                  <a:pt x="37681" y="31432"/>
                </a:lnTo>
                <a:cubicBezTo>
                  <a:pt x="37262" y="31826"/>
                  <a:pt x="36855" y="32105"/>
                  <a:pt x="36614" y="32385"/>
                </a:cubicBezTo>
                <a:lnTo>
                  <a:pt x="36614" y="35394"/>
                </a:lnTo>
                <a:cubicBezTo>
                  <a:pt x="36207" y="35763"/>
                  <a:pt x="35801" y="36055"/>
                  <a:pt x="35585" y="36347"/>
                </a:cubicBezTo>
                <a:lnTo>
                  <a:pt x="35585" y="39230"/>
                </a:lnTo>
                <a:cubicBezTo>
                  <a:pt x="35179" y="39611"/>
                  <a:pt x="34759" y="39979"/>
                  <a:pt x="34544" y="40284"/>
                </a:cubicBezTo>
                <a:lnTo>
                  <a:pt x="34544" y="50977"/>
                </a:lnTo>
                <a:cubicBezTo>
                  <a:pt x="34759" y="51346"/>
                  <a:pt x="35179" y="51625"/>
                  <a:pt x="35585" y="51904"/>
                </a:cubicBezTo>
                <a:lnTo>
                  <a:pt x="35585" y="54927"/>
                </a:lnTo>
                <a:cubicBezTo>
                  <a:pt x="35801" y="55283"/>
                  <a:pt x="35801" y="55562"/>
                  <a:pt x="36207" y="55854"/>
                </a:cubicBezTo>
                <a:lnTo>
                  <a:pt x="36207" y="56883"/>
                </a:lnTo>
                <a:cubicBezTo>
                  <a:pt x="36436" y="57251"/>
                  <a:pt x="36855" y="57543"/>
                  <a:pt x="37262" y="57835"/>
                </a:cubicBezTo>
                <a:lnTo>
                  <a:pt x="37262" y="58864"/>
                </a:lnTo>
                <a:cubicBezTo>
                  <a:pt x="37465" y="59245"/>
                  <a:pt x="37681" y="59525"/>
                  <a:pt x="38112" y="59804"/>
                </a:cubicBezTo>
                <a:lnTo>
                  <a:pt x="38112" y="60833"/>
                </a:lnTo>
                <a:lnTo>
                  <a:pt x="39154" y="60833"/>
                </a:lnTo>
                <a:lnTo>
                  <a:pt x="39154" y="61760"/>
                </a:lnTo>
                <a:cubicBezTo>
                  <a:pt x="39344" y="62128"/>
                  <a:pt x="39573" y="62522"/>
                  <a:pt x="39979" y="62801"/>
                </a:cubicBezTo>
                <a:lnTo>
                  <a:pt x="39979" y="63741"/>
                </a:lnTo>
                <a:lnTo>
                  <a:pt x="41033" y="63741"/>
                </a:lnTo>
                <a:cubicBezTo>
                  <a:pt x="41884" y="64693"/>
                  <a:pt x="42913" y="65608"/>
                  <a:pt x="43967" y="66560"/>
                </a:cubicBezTo>
                <a:lnTo>
                  <a:pt x="45021" y="66560"/>
                </a:lnTo>
                <a:cubicBezTo>
                  <a:pt x="45224" y="66941"/>
                  <a:pt x="45644" y="67310"/>
                  <a:pt x="46050" y="67602"/>
                </a:cubicBezTo>
                <a:lnTo>
                  <a:pt x="47955" y="67602"/>
                </a:lnTo>
                <a:cubicBezTo>
                  <a:pt x="48145" y="67957"/>
                  <a:pt x="48361" y="68249"/>
                  <a:pt x="48768" y="68516"/>
                </a:cubicBezTo>
                <a:lnTo>
                  <a:pt x="53797" y="68516"/>
                </a:lnTo>
                <a:cubicBezTo>
                  <a:pt x="54013" y="68249"/>
                  <a:pt x="54216" y="67957"/>
                  <a:pt x="54635" y="67602"/>
                </a:cubicBezTo>
                <a:lnTo>
                  <a:pt x="57582" y="67602"/>
                </a:lnTo>
                <a:cubicBezTo>
                  <a:pt x="57785" y="67310"/>
                  <a:pt x="58204" y="66941"/>
                  <a:pt x="58623" y="66560"/>
                </a:cubicBezTo>
                <a:lnTo>
                  <a:pt x="58623" y="65608"/>
                </a:lnTo>
                <a:lnTo>
                  <a:pt x="59664" y="65608"/>
                </a:lnTo>
                <a:lnTo>
                  <a:pt x="59664" y="64592"/>
                </a:lnTo>
                <a:cubicBezTo>
                  <a:pt x="59880" y="64300"/>
                  <a:pt x="60299" y="64020"/>
                  <a:pt x="60705" y="63741"/>
                </a:cubicBezTo>
                <a:lnTo>
                  <a:pt x="60705" y="62801"/>
                </a:lnTo>
                <a:lnTo>
                  <a:pt x="61544" y="62801"/>
                </a:lnTo>
                <a:lnTo>
                  <a:pt x="61544" y="59804"/>
                </a:lnTo>
                <a:cubicBezTo>
                  <a:pt x="61734" y="59525"/>
                  <a:pt x="62191" y="59245"/>
                  <a:pt x="62611" y="58864"/>
                </a:cubicBezTo>
                <a:lnTo>
                  <a:pt x="62611" y="56883"/>
                </a:lnTo>
                <a:cubicBezTo>
                  <a:pt x="62801" y="56616"/>
                  <a:pt x="63017" y="56235"/>
                  <a:pt x="63436" y="55854"/>
                </a:cubicBezTo>
                <a:lnTo>
                  <a:pt x="63436" y="52958"/>
                </a:lnTo>
                <a:cubicBezTo>
                  <a:pt x="63652" y="52666"/>
                  <a:pt x="64071" y="52298"/>
                  <a:pt x="64478" y="51904"/>
                </a:cubicBezTo>
                <a:lnTo>
                  <a:pt x="64478" y="48996"/>
                </a:lnTo>
                <a:cubicBezTo>
                  <a:pt x="64681" y="48717"/>
                  <a:pt x="65113" y="48437"/>
                  <a:pt x="65506" y="48069"/>
                </a:cubicBezTo>
                <a:lnTo>
                  <a:pt x="65506" y="46177"/>
                </a:lnTo>
                <a:cubicBezTo>
                  <a:pt x="65735" y="45529"/>
                  <a:pt x="66141" y="44869"/>
                  <a:pt x="66560" y="44234"/>
                </a:cubicBezTo>
                <a:lnTo>
                  <a:pt x="66560" y="41211"/>
                </a:lnTo>
                <a:cubicBezTo>
                  <a:pt x="66776" y="40944"/>
                  <a:pt x="67005" y="40640"/>
                  <a:pt x="67424" y="40284"/>
                </a:cubicBezTo>
                <a:lnTo>
                  <a:pt x="67424" y="37261"/>
                </a:lnTo>
                <a:cubicBezTo>
                  <a:pt x="67627" y="36982"/>
                  <a:pt x="68034" y="36702"/>
                  <a:pt x="68453" y="36347"/>
                </a:cubicBezTo>
                <a:lnTo>
                  <a:pt x="68453" y="31432"/>
                </a:lnTo>
                <a:cubicBezTo>
                  <a:pt x="68034" y="31165"/>
                  <a:pt x="67627" y="30784"/>
                  <a:pt x="67424" y="30416"/>
                </a:cubicBezTo>
                <a:lnTo>
                  <a:pt x="67424" y="24485"/>
                </a:lnTo>
                <a:cubicBezTo>
                  <a:pt x="67005" y="24218"/>
                  <a:pt x="66776" y="23926"/>
                  <a:pt x="66560" y="23660"/>
                </a:cubicBezTo>
                <a:lnTo>
                  <a:pt x="66560" y="18770"/>
                </a:lnTo>
                <a:cubicBezTo>
                  <a:pt x="66141" y="18478"/>
                  <a:pt x="65735" y="18110"/>
                  <a:pt x="65506" y="17741"/>
                </a:cubicBezTo>
                <a:lnTo>
                  <a:pt x="65506" y="14820"/>
                </a:lnTo>
                <a:cubicBezTo>
                  <a:pt x="65113" y="14541"/>
                  <a:pt x="64681" y="14185"/>
                  <a:pt x="64478" y="13804"/>
                </a:cubicBezTo>
                <a:lnTo>
                  <a:pt x="64478" y="12852"/>
                </a:lnTo>
                <a:cubicBezTo>
                  <a:pt x="63843" y="12204"/>
                  <a:pt x="63233" y="11341"/>
                  <a:pt x="62611" y="10706"/>
                </a:cubicBezTo>
                <a:lnTo>
                  <a:pt x="62611" y="9664"/>
                </a:lnTo>
                <a:cubicBezTo>
                  <a:pt x="61963" y="9004"/>
                  <a:pt x="61354" y="8343"/>
                  <a:pt x="60705" y="7696"/>
                </a:cubicBezTo>
                <a:lnTo>
                  <a:pt x="57582" y="7696"/>
                </a:lnTo>
                <a:cubicBezTo>
                  <a:pt x="56934" y="8077"/>
                  <a:pt x="56312" y="8445"/>
                  <a:pt x="55664" y="8712"/>
                </a:cubicBezTo>
                <a:cubicBezTo>
                  <a:pt x="55067" y="9093"/>
                  <a:pt x="54445" y="9372"/>
                  <a:pt x="53797" y="9664"/>
                </a:cubicBezTo>
                <a:lnTo>
                  <a:pt x="52768" y="9664"/>
                </a:lnTo>
                <a:cubicBezTo>
                  <a:pt x="52120" y="10325"/>
                  <a:pt x="51498" y="10998"/>
                  <a:pt x="50876" y="11645"/>
                </a:cubicBezTo>
                <a:lnTo>
                  <a:pt x="49822" y="11645"/>
                </a:lnTo>
                <a:cubicBezTo>
                  <a:pt x="49415" y="12014"/>
                  <a:pt x="48996" y="12395"/>
                  <a:pt x="48768" y="12662"/>
                </a:cubicBezTo>
                <a:lnTo>
                  <a:pt x="48145" y="12662"/>
                </a:lnTo>
                <a:cubicBezTo>
                  <a:pt x="48145" y="13030"/>
                  <a:pt x="47955" y="13309"/>
                  <a:pt x="47955" y="13601"/>
                </a:cubicBezTo>
                <a:lnTo>
                  <a:pt x="46469" y="13601"/>
                </a:lnTo>
                <a:lnTo>
                  <a:pt x="47320" y="13601"/>
                </a:lnTo>
                <a:lnTo>
                  <a:pt x="47320" y="11645"/>
                </a:lnTo>
                <a:lnTo>
                  <a:pt x="46469" y="11645"/>
                </a:lnTo>
                <a:lnTo>
                  <a:pt x="46469" y="8712"/>
                </a:lnTo>
                <a:cubicBezTo>
                  <a:pt x="46050" y="8445"/>
                  <a:pt x="45644" y="8077"/>
                  <a:pt x="45428" y="7696"/>
                </a:cubicBezTo>
                <a:lnTo>
                  <a:pt x="45428" y="6743"/>
                </a:lnTo>
                <a:cubicBezTo>
                  <a:pt x="43751" y="5143"/>
                  <a:pt x="42062" y="3555"/>
                  <a:pt x="40398" y="1968"/>
                </a:cubicBezTo>
                <a:lnTo>
                  <a:pt x="39573" y="1968"/>
                </a:lnTo>
                <a:cubicBezTo>
                  <a:pt x="39154" y="1701"/>
                  <a:pt x="38735" y="1308"/>
                  <a:pt x="38519" y="914"/>
                </a:cubicBezTo>
                <a:lnTo>
                  <a:pt x="36614" y="914"/>
                </a:lnTo>
                <a:cubicBezTo>
                  <a:pt x="35801" y="647"/>
                  <a:pt x="35179" y="355"/>
                  <a:pt x="34544" y="0"/>
                </a:cubicBezTo>
                <a:lnTo>
                  <a:pt x="28689" y="0"/>
                </a:lnTo>
                <a:cubicBezTo>
                  <a:pt x="28041" y="355"/>
                  <a:pt x="27419" y="647"/>
                  <a:pt x="26784" y="914"/>
                </a:cubicBezTo>
                <a:lnTo>
                  <a:pt x="25743" y="914"/>
                </a:lnTo>
                <a:cubicBezTo>
                  <a:pt x="25095" y="1308"/>
                  <a:pt x="24498" y="1701"/>
                  <a:pt x="23876" y="1968"/>
                </a:cubicBezTo>
                <a:lnTo>
                  <a:pt x="23012" y="1968"/>
                </a:lnTo>
                <a:cubicBezTo>
                  <a:pt x="22605" y="2336"/>
                  <a:pt x="22199" y="2603"/>
                  <a:pt x="21971" y="2895"/>
                </a:cubicBezTo>
                <a:lnTo>
                  <a:pt x="19875" y="2895"/>
                </a:lnTo>
                <a:cubicBezTo>
                  <a:pt x="19469" y="3276"/>
                  <a:pt x="19253" y="3657"/>
                  <a:pt x="19050" y="3936"/>
                </a:cubicBezTo>
                <a:lnTo>
                  <a:pt x="17996" y="3936"/>
                </a:lnTo>
                <a:cubicBezTo>
                  <a:pt x="17576" y="4318"/>
                  <a:pt x="17170" y="4597"/>
                  <a:pt x="16954" y="4876"/>
                </a:cubicBezTo>
                <a:lnTo>
                  <a:pt x="15900" y="4876"/>
                </a:lnTo>
                <a:lnTo>
                  <a:pt x="15900" y="5905"/>
                </a:lnTo>
                <a:lnTo>
                  <a:pt x="15075" y="5905"/>
                </a:lnTo>
                <a:lnTo>
                  <a:pt x="15075" y="6743"/>
                </a:lnTo>
                <a:lnTo>
                  <a:pt x="14020" y="6743"/>
                </a:lnTo>
                <a:lnTo>
                  <a:pt x="14020" y="7696"/>
                </a:lnTo>
                <a:cubicBezTo>
                  <a:pt x="13614" y="8077"/>
                  <a:pt x="13411" y="8445"/>
                  <a:pt x="13182" y="8712"/>
                </a:cubicBezTo>
                <a:lnTo>
                  <a:pt x="13182" y="9664"/>
                </a:lnTo>
                <a:lnTo>
                  <a:pt x="12141" y="9664"/>
                </a:lnTo>
                <a:lnTo>
                  <a:pt x="12141" y="10706"/>
                </a:lnTo>
                <a:cubicBezTo>
                  <a:pt x="11506" y="11341"/>
                  <a:pt x="10896" y="12014"/>
                  <a:pt x="10261" y="12662"/>
                </a:cubicBezTo>
                <a:cubicBezTo>
                  <a:pt x="9410" y="13309"/>
                  <a:pt x="9004" y="13982"/>
                  <a:pt x="8775" y="14643"/>
                </a:cubicBezTo>
                <a:cubicBezTo>
                  <a:pt x="8166" y="15303"/>
                  <a:pt x="7544" y="15951"/>
                  <a:pt x="6908" y="16611"/>
                </a:cubicBezTo>
                <a:lnTo>
                  <a:pt x="6908" y="17538"/>
                </a:lnTo>
                <a:cubicBezTo>
                  <a:pt x="6058" y="18211"/>
                  <a:pt x="5448" y="18859"/>
                  <a:pt x="4813" y="19532"/>
                </a:cubicBezTo>
                <a:lnTo>
                  <a:pt x="4813" y="20548"/>
                </a:lnTo>
                <a:cubicBezTo>
                  <a:pt x="4394" y="20929"/>
                  <a:pt x="4191" y="21208"/>
                  <a:pt x="3975" y="21488"/>
                </a:cubicBezTo>
                <a:lnTo>
                  <a:pt x="3975" y="22453"/>
                </a:lnTo>
                <a:lnTo>
                  <a:pt x="2921" y="22453"/>
                </a:lnTo>
                <a:lnTo>
                  <a:pt x="2921" y="24307"/>
                </a:lnTo>
                <a:lnTo>
                  <a:pt x="1879" y="24307"/>
                </a:lnTo>
                <a:lnTo>
                  <a:pt x="1879" y="28244"/>
                </a:lnTo>
                <a:cubicBezTo>
                  <a:pt x="1460" y="28625"/>
                  <a:pt x="1054" y="29006"/>
                  <a:pt x="838" y="29286"/>
                </a:cubicBezTo>
                <a:lnTo>
                  <a:pt x="838" y="34175"/>
                </a:lnTo>
                <a:cubicBezTo>
                  <a:pt x="419" y="34544"/>
                  <a:pt x="203" y="34937"/>
                  <a:pt x="0" y="35191"/>
                </a:cubicBezTo>
                <a:lnTo>
                  <a:pt x="0" y="37083"/>
                </a:lnTo>
                <a:cubicBezTo>
                  <a:pt x="203" y="37731"/>
                  <a:pt x="419" y="38392"/>
                  <a:pt x="838" y="3903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4583144" y="2183148"/>
            <a:ext cx="64821" cy="37537"/>
          </a:xfrm>
          <a:custGeom>
            <a:avLst/>
            <a:gdLst>
              <a:gd name="connsiteX0" fmla="*/ 0 w 75793"/>
              <a:gd name="connsiteY0" fmla="*/ 26288 h 43941"/>
              <a:gd name="connsiteX1" fmla="*/ 0 w 75793"/>
              <a:gd name="connsiteY1" fmla="*/ 28257 h 43941"/>
              <a:gd name="connsiteX2" fmla="*/ 1054 w 75793"/>
              <a:gd name="connsiteY2" fmla="*/ 29286 h 43941"/>
              <a:gd name="connsiteX3" fmla="*/ 1054 w 75793"/>
              <a:gd name="connsiteY3" fmla="*/ 31254 h 43941"/>
              <a:gd name="connsiteX4" fmla="*/ 1879 w 75793"/>
              <a:gd name="connsiteY4" fmla="*/ 31254 h 43941"/>
              <a:gd name="connsiteX5" fmla="*/ 1879 w 75793"/>
              <a:gd name="connsiteY5" fmla="*/ 32194 h 43941"/>
              <a:gd name="connsiteX6" fmla="*/ 2933 w 75793"/>
              <a:gd name="connsiteY6" fmla="*/ 32194 h 43941"/>
              <a:gd name="connsiteX7" fmla="*/ 2933 w 75793"/>
              <a:gd name="connsiteY7" fmla="*/ 33223 h 43941"/>
              <a:gd name="connsiteX8" fmla="*/ 4394 w 75793"/>
              <a:gd name="connsiteY8" fmla="*/ 33223 h 43941"/>
              <a:gd name="connsiteX9" fmla="*/ 4178 w 75793"/>
              <a:gd name="connsiteY9" fmla="*/ 34188 h 43941"/>
              <a:gd name="connsiteX10" fmla="*/ 5448 w 75793"/>
              <a:gd name="connsiteY10" fmla="*/ 34188 h 43941"/>
              <a:gd name="connsiteX11" fmla="*/ 8382 w 75793"/>
              <a:gd name="connsiteY11" fmla="*/ 37172 h 43941"/>
              <a:gd name="connsiteX12" fmla="*/ 9423 w 75793"/>
              <a:gd name="connsiteY12" fmla="*/ 37172 h 43941"/>
              <a:gd name="connsiteX13" fmla="*/ 9423 w 75793"/>
              <a:gd name="connsiteY13" fmla="*/ 38125 h 43941"/>
              <a:gd name="connsiteX14" fmla="*/ 10248 w 75793"/>
              <a:gd name="connsiteY14" fmla="*/ 38125 h 43941"/>
              <a:gd name="connsiteX15" fmla="*/ 12141 w 75793"/>
              <a:gd name="connsiteY15" fmla="*/ 40106 h 43941"/>
              <a:gd name="connsiteX16" fmla="*/ 13182 w 75793"/>
              <a:gd name="connsiteY16" fmla="*/ 40106 h 43941"/>
              <a:gd name="connsiteX17" fmla="*/ 13182 w 75793"/>
              <a:gd name="connsiteY17" fmla="*/ 40931 h 43941"/>
              <a:gd name="connsiteX18" fmla="*/ 15062 w 75793"/>
              <a:gd name="connsiteY18" fmla="*/ 40931 h 43941"/>
              <a:gd name="connsiteX19" fmla="*/ 16116 w 75793"/>
              <a:gd name="connsiteY19" fmla="*/ 42062 h 43941"/>
              <a:gd name="connsiteX20" fmla="*/ 18008 w 75793"/>
              <a:gd name="connsiteY20" fmla="*/ 42062 h 43941"/>
              <a:gd name="connsiteX21" fmla="*/ 19050 w 75793"/>
              <a:gd name="connsiteY21" fmla="*/ 42925 h 43941"/>
              <a:gd name="connsiteX22" fmla="*/ 23037 w 75793"/>
              <a:gd name="connsiteY22" fmla="*/ 42925 h 43941"/>
              <a:gd name="connsiteX23" fmla="*/ 23037 w 75793"/>
              <a:gd name="connsiteY23" fmla="*/ 43941 h 43941"/>
              <a:gd name="connsiteX24" fmla="*/ 32880 w 75793"/>
              <a:gd name="connsiteY24" fmla="*/ 43941 h 43941"/>
              <a:gd name="connsiteX25" fmla="*/ 33705 w 75793"/>
              <a:gd name="connsiteY25" fmla="*/ 42925 h 43941"/>
              <a:gd name="connsiteX26" fmla="*/ 36639 w 75793"/>
              <a:gd name="connsiteY26" fmla="*/ 42925 h 43941"/>
              <a:gd name="connsiteX27" fmla="*/ 38734 w 75793"/>
              <a:gd name="connsiteY27" fmla="*/ 42062 h 43941"/>
              <a:gd name="connsiteX28" fmla="*/ 39547 w 75793"/>
              <a:gd name="connsiteY28" fmla="*/ 42062 h 43941"/>
              <a:gd name="connsiteX29" fmla="*/ 41440 w 75793"/>
              <a:gd name="connsiteY29" fmla="*/ 40931 h 43941"/>
              <a:gd name="connsiteX30" fmla="*/ 42494 w 75793"/>
              <a:gd name="connsiteY30" fmla="*/ 40931 h 43941"/>
              <a:gd name="connsiteX31" fmla="*/ 44386 w 75793"/>
              <a:gd name="connsiteY31" fmla="*/ 40106 h 43941"/>
              <a:gd name="connsiteX32" fmla="*/ 45440 w 75793"/>
              <a:gd name="connsiteY32" fmla="*/ 40106 h 43941"/>
              <a:gd name="connsiteX33" fmla="*/ 47510 w 75793"/>
              <a:gd name="connsiteY33" fmla="*/ 39141 h 43941"/>
              <a:gd name="connsiteX34" fmla="*/ 48348 w 75793"/>
              <a:gd name="connsiteY34" fmla="*/ 38125 h 43941"/>
              <a:gd name="connsiteX35" fmla="*/ 50253 w 75793"/>
              <a:gd name="connsiteY35" fmla="*/ 38125 h 43941"/>
              <a:gd name="connsiteX36" fmla="*/ 51282 w 75793"/>
              <a:gd name="connsiteY36" fmla="*/ 37172 h 43941"/>
              <a:gd name="connsiteX37" fmla="*/ 53390 w 75793"/>
              <a:gd name="connsiteY37" fmla="*/ 36144 h 43941"/>
              <a:gd name="connsiteX38" fmla="*/ 55283 w 75793"/>
              <a:gd name="connsiteY38" fmla="*/ 36144 h 43941"/>
              <a:gd name="connsiteX39" fmla="*/ 57150 w 75793"/>
              <a:gd name="connsiteY39" fmla="*/ 34188 h 43941"/>
              <a:gd name="connsiteX40" fmla="*/ 59029 w 75793"/>
              <a:gd name="connsiteY40" fmla="*/ 33223 h 43941"/>
              <a:gd name="connsiteX41" fmla="*/ 60083 w 75793"/>
              <a:gd name="connsiteY41" fmla="*/ 32194 h 43941"/>
              <a:gd name="connsiteX42" fmla="*/ 62166 w 75793"/>
              <a:gd name="connsiteY42" fmla="*/ 31254 h 43941"/>
              <a:gd name="connsiteX43" fmla="*/ 63004 w 75793"/>
              <a:gd name="connsiteY43" fmla="*/ 30238 h 43941"/>
              <a:gd name="connsiteX44" fmla="*/ 64896 w 75793"/>
              <a:gd name="connsiteY44" fmla="*/ 29286 h 43941"/>
              <a:gd name="connsiteX45" fmla="*/ 67005 w 75793"/>
              <a:gd name="connsiteY45" fmla="*/ 27317 h 43941"/>
              <a:gd name="connsiteX46" fmla="*/ 68884 w 75793"/>
              <a:gd name="connsiteY46" fmla="*/ 26288 h 43941"/>
              <a:gd name="connsiteX47" fmla="*/ 69926 w 75793"/>
              <a:gd name="connsiteY47" fmla="*/ 25361 h 43941"/>
              <a:gd name="connsiteX48" fmla="*/ 70980 w 75793"/>
              <a:gd name="connsiteY48" fmla="*/ 23380 h 43941"/>
              <a:gd name="connsiteX49" fmla="*/ 71792 w 75793"/>
              <a:gd name="connsiteY49" fmla="*/ 22542 h 43941"/>
              <a:gd name="connsiteX50" fmla="*/ 73698 w 75793"/>
              <a:gd name="connsiteY50" fmla="*/ 21501 h 43941"/>
              <a:gd name="connsiteX51" fmla="*/ 74739 w 75793"/>
              <a:gd name="connsiteY51" fmla="*/ 19519 h 43941"/>
              <a:gd name="connsiteX52" fmla="*/ 75793 w 75793"/>
              <a:gd name="connsiteY52" fmla="*/ 18580 h 43941"/>
              <a:gd name="connsiteX53" fmla="*/ 75793 w 75793"/>
              <a:gd name="connsiteY53" fmla="*/ 17551 h 43941"/>
              <a:gd name="connsiteX54" fmla="*/ 74739 w 75793"/>
              <a:gd name="connsiteY54" fmla="*/ 17551 h 43941"/>
              <a:gd name="connsiteX55" fmla="*/ 74739 w 75793"/>
              <a:gd name="connsiteY55" fmla="*/ 16611 h 43941"/>
              <a:gd name="connsiteX56" fmla="*/ 73698 w 75793"/>
              <a:gd name="connsiteY56" fmla="*/ 16611 h 43941"/>
              <a:gd name="connsiteX57" fmla="*/ 72847 w 75793"/>
              <a:gd name="connsiteY57" fmla="*/ 15595 h 43941"/>
              <a:gd name="connsiteX58" fmla="*/ 71792 w 75793"/>
              <a:gd name="connsiteY58" fmla="*/ 15595 h 43941"/>
              <a:gd name="connsiteX59" fmla="*/ 70980 w 75793"/>
              <a:gd name="connsiteY59" fmla="*/ 14630 h 43941"/>
              <a:gd name="connsiteX60" fmla="*/ 69926 w 75793"/>
              <a:gd name="connsiteY60" fmla="*/ 14630 h 43941"/>
              <a:gd name="connsiteX61" fmla="*/ 68884 w 75793"/>
              <a:gd name="connsiteY61" fmla="*/ 13614 h 43941"/>
              <a:gd name="connsiteX62" fmla="*/ 67005 w 75793"/>
              <a:gd name="connsiteY62" fmla="*/ 13614 h 43941"/>
              <a:gd name="connsiteX63" fmla="*/ 65951 w 75793"/>
              <a:gd name="connsiteY63" fmla="*/ 12674 h 43941"/>
              <a:gd name="connsiteX64" fmla="*/ 64896 w 75793"/>
              <a:gd name="connsiteY64" fmla="*/ 12674 h 43941"/>
              <a:gd name="connsiteX65" fmla="*/ 64058 w 75793"/>
              <a:gd name="connsiteY65" fmla="*/ 11633 h 43941"/>
              <a:gd name="connsiteX66" fmla="*/ 63004 w 75793"/>
              <a:gd name="connsiteY66" fmla="*/ 11633 h 43941"/>
              <a:gd name="connsiteX67" fmla="*/ 62166 w 75793"/>
              <a:gd name="connsiteY67" fmla="*/ 10706 h 43941"/>
              <a:gd name="connsiteX68" fmla="*/ 60083 w 75793"/>
              <a:gd name="connsiteY68" fmla="*/ 10706 h 43941"/>
              <a:gd name="connsiteX69" fmla="*/ 59029 w 75793"/>
              <a:gd name="connsiteY69" fmla="*/ 9766 h 43941"/>
              <a:gd name="connsiteX70" fmla="*/ 58178 w 75793"/>
              <a:gd name="connsiteY70" fmla="*/ 9766 h 43941"/>
              <a:gd name="connsiteX71" fmla="*/ 57150 w 75793"/>
              <a:gd name="connsiteY71" fmla="*/ 8724 h 43941"/>
              <a:gd name="connsiteX72" fmla="*/ 55283 w 75793"/>
              <a:gd name="connsiteY72" fmla="*/ 8724 h 43941"/>
              <a:gd name="connsiteX73" fmla="*/ 53390 w 75793"/>
              <a:gd name="connsiteY73" fmla="*/ 6743 h 43941"/>
              <a:gd name="connsiteX74" fmla="*/ 52336 w 75793"/>
              <a:gd name="connsiteY74" fmla="*/ 6743 h 43941"/>
              <a:gd name="connsiteX75" fmla="*/ 50253 w 75793"/>
              <a:gd name="connsiteY75" fmla="*/ 5841 h 43941"/>
              <a:gd name="connsiteX76" fmla="*/ 49402 w 75793"/>
              <a:gd name="connsiteY76" fmla="*/ 4787 h 43941"/>
              <a:gd name="connsiteX77" fmla="*/ 48348 w 75793"/>
              <a:gd name="connsiteY77" fmla="*/ 4787 h 43941"/>
              <a:gd name="connsiteX78" fmla="*/ 47510 w 75793"/>
              <a:gd name="connsiteY78" fmla="*/ 3936 h 43941"/>
              <a:gd name="connsiteX79" fmla="*/ 45440 w 75793"/>
              <a:gd name="connsiteY79" fmla="*/ 3936 h 43941"/>
              <a:gd name="connsiteX80" fmla="*/ 44386 w 75793"/>
              <a:gd name="connsiteY80" fmla="*/ 2806 h 43941"/>
              <a:gd name="connsiteX81" fmla="*/ 43535 w 75793"/>
              <a:gd name="connsiteY81" fmla="*/ 2806 h 43941"/>
              <a:gd name="connsiteX82" fmla="*/ 41440 w 75793"/>
              <a:gd name="connsiteY82" fmla="*/ 1968 h 43941"/>
              <a:gd name="connsiteX83" fmla="*/ 40601 w 75793"/>
              <a:gd name="connsiteY83" fmla="*/ 1968 h 43941"/>
              <a:gd name="connsiteX84" fmla="*/ 39547 w 75793"/>
              <a:gd name="connsiteY84" fmla="*/ 939 h 43941"/>
              <a:gd name="connsiteX85" fmla="*/ 36639 w 75793"/>
              <a:gd name="connsiteY85" fmla="*/ 939 h 43941"/>
              <a:gd name="connsiteX86" fmla="*/ 35598 w 75793"/>
              <a:gd name="connsiteY86" fmla="*/ 0 h 43941"/>
              <a:gd name="connsiteX87" fmla="*/ 30784 w 75793"/>
              <a:gd name="connsiteY87" fmla="*/ 0 h 43941"/>
              <a:gd name="connsiteX88" fmla="*/ 28892 w 75793"/>
              <a:gd name="connsiteY88" fmla="*/ 939 h 43941"/>
              <a:gd name="connsiteX89" fmla="*/ 26796 w 75793"/>
              <a:gd name="connsiteY89" fmla="*/ 939 h 43941"/>
              <a:gd name="connsiteX90" fmla="*/ 25946 w 75793"/>
              <a:gd name="connsiteY90" fmla="*/ 1968 h 43941"/>
              <a:gd name="connsiteX91" fmla="*/ 24079 w 75793"/>
              <a:gd name="connsiteY91" fmla="*/ 2806 h 43941"/>
              <a:gd name="connsiteX92" fmla="*/ 20942 w 75793"/>
              <a:gd name="connsiteY92" fmla="*/ 5841 h 43941"/>
              <a:gd name="connsiteX93" fmla="*/ 19050 w 75793"/>
              <a:gd name="connsiteY93" fmla="*/ 6743 h 43941"/>
              <a:gd name="connsiteX94" fmla="*/ 18008 w 75793"/>
              <a:gd name="connsiteY94" fmla="*/ 6743 h 43941"/>
              <a:gd name="connsiteX95" fmla="*/ 16116 w 75793"/>
              <a:gd name="connsiteY95" fmla="*/ 8724 h 43941"/>
              <a:gd name="connsiteX96" fmla="*/ 15062 w 75793"/>
              <a:gd name="connsiteY96" fmla="*/ 8724 h 43941"/>
              <a:gd name="connsiteX97" fmla="*/ 14236 w 75793"/>
              <a:gd name="connsiteY97" fmla="*/ 9766 h 43941"/>
              <a:gd name="connsiteX98" fmla="*/ 13182 w 75793"/>
              <a:gd name="connsiteY98" fmla="*/ 9766 h 43941"/>
              <a:gd name="connsiteX99" fmla="*/ 12141 w 75793"/>
              <a:gd name="connsiteY99" fmla="*/ 10706 h 43941"/>
              <a:gd name="connsiteX100" fmla="*/ 11302 w 75793"/>
              <a:gd name="connsiteY100" fmla="*/ 10706 h 43941"/>
              <a:gd name="connsiteX101" fmla="*/ 10248 w 75793"/>
              <a:gd name="connsiteY101" fmla="*/ 11633 h 43941"/>
              <a:gd name="connsiteX102" fmla="*/ 9423 w 75793"/>
              <a:gd name="connsiteY102" fmla="*/ 11633 h 43941"/>
              <a:gd name="connsiteX103" fmla="*/ 9423 w 75793"/>
              <a:gd name="connsiteY103" fmla="*/ 12674 h 43941"/>
              <a:gd name="connsiteX104" fmla="*/ 8382 w 75793"/>
              <a:gd name="connsiteY104" fmla="*/ 12674 h 43941"/>
              <a:gd name="connsiteX105" fmla="*/ 8382 w 75793"/>
              <a:gd name="connsiteY105" fmla="*/ 13614 h 43941"/>
              <a:gd name="connsiteX106" fmla="*/ 7327 w 75793"/>
              <a:gd name="connsiteY106" fmla="*/ 13614 h 43941"/>
              <a:gd name="connsiteX107" fmla="*/ 7327 w 75793"/>
              <a:gd name="connsiteY107" fmla="*/ 14630 h 43941"/>
              <a:gd name="connsiteX108" fmla="*/ 6273 w 75793"/>
              <a:gd name="connsiteY108" fmla="*/ 14630 h 43941"/>
              <a:gd name="connsiteX109" fmla="*/ 6273 w 75793"/>
              <a:gd name="connsiteY109" fmla="*/ 15595 h 43941"/>
              <a:gd name="connsiteX110" fmla="*/ 3352 w 75793"/>
              <a:gd name="connsiteY110" fmla="*/ 18580 h 43941"/>
              <a:gd name="connsiteX111" fmla="*/ 3352 w 75793"/>
              <a:gd name="connsiteY111" fmla="*/ 20561 h 43941"/>
              <a:gd name="connsiteX112" fmla="*/ 1447 w 75793"/>
              <a:gd name="connsiteY112" fmla="*/ 22542 h 43941"/>
              <a:gd name="connsiteX113" fmla="*/ 0 w 75793"/>
              <a:gd name="connsiteY113" fmla="*/ 24421 h 43941"/>
              <a:gd name="connsiteX114" fmla="*/ 0 w 75793"/>
              <a:gd name="connsiteY114" fmla="*/ 26288 h 43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</a:cxnLst>
            <a:rect l="l" t="t" r="r" b="b"/>
            <a:pathLst>
              <a:path w="75793" h="43941">
                <a:moveTo>
                  <a:pt x="0" y="26288"/>
                </a:moveTo>
                <a:lnTo>
                  <a:pt x="0" y="28257"/>
                </a:lnTo>
                <a:cubicBezTo>
                  <a:pt x="215" y="28651"/>
                  <a:pt x="622" y="28993"/>
                  <a:pt x="1054" y="29286"/>
                </a:cubicBezTo>
                <a:lnTo>
                  <a:pt x="1054" y="31254"/>
                </a:lnTo>
                <a:lnTo>
                  <a:pt x="1879" y="31254"/>
                </a:lnTo>
                <a:lnTo>
                  <a:pt x="1879" y="32194"/>
                </a:lnTo>
                <a:lnTo>
                  <a:pt x="2933" y="32194"/>
                </a:lnTo>
                <a:lnTo>
                  <a:pt x="2933" y="33223"/>
                </a:lnTo>
                <a:lnTo>
                  <a:pt x="4394" y="33223"/>
                </a:lnTo>
                <a:cubicBezTo>
                  <a:pt x="4178" y="33616"/>
                  <a:pt x="4178" y="33883"/>
                  <a:pt x="4178" y="34188"/>
                </a:cubicBezTo>
                <a:lnTo>
                  <a:pt x="5448" y="34188"/>
                </a:lnTo>
                <a:cubicBezTo>
                  <a:pt x="6273" y="35217"/>
                  <a:pt x="7327" y="36245"/>
                  <a:pt x="8382" y="37172"/>
                </a:cubicBezTo>
                <a:lnTo>
                  <a:pt x="9423" y="37172"/>
                </a:lnTo>
                <a:lnTo>
                  <a:pt x="9423" y="38125"/>
                </a:lnTo>
                <a:lnTo>
                  <a:pt x="10248" y="38125"/>
                </a:lnTo>
                <a:cubicBezTo>
                  <a:pt x="10871" y="38760"/>
                  <a:pt x="11519" y="39433"/>
                  <a:pt x="12141" y="40106"/>
                </a:cubicBezTo>
                <a:lnTo>
                  <a:pt x="13182" y="40106"/>
                </a:lnTo>
                <a:lnTo>
                  <a:pt x="13182" y="40931"/>
                </a:lnTo>
                <a:lnTo>
                  <a:pt x="15062" y="40931"/>
                </a:lnTo>
                <a:cubicBezTo>
                  <a:pt x="15278" y="41300"/>
                  <a:pt x="15697" y="41693"/>
                  <a:pt x="16116" y="42062"/>
                </a:cubicBezTo>
                <a:lnTo>
                  <a:pt x="18008" y="42062"/>
                </a:lnTo>
                <a:cubicBezTo>
                  <a:pt x="18211" y="42367"/>
                  <a:pt x="18631" y="42621"/>
                  <a:pt x="19050" y="42925"/>
                </a:cubicBezTo>
                <a:lnTo>
                  <a:pt x="23037" y="42925"/>
                </a:lnTo>
                <a:lnTo>
                  <a:pt x="23037" y="43941"/>
                </a:lnTo>
                <a:lnTo>
                  <a:pt x="32880" y="43941"/>
                </a:lnTo>
                <a:cubicBezTo>
                  <a:pt x="33070" y="43649"/>
                  <a:pt x="33286" y="43268"/>
                  <a:pt x="33705" y="42925"/>
                </a:cubicBezTo>
                <a:lnTo>
                  <a:pt x="36639" y="42925"/>
                </a:lnTo>
                <a:cubicBezTo>
                  <a:pt x="37274" y="42621"/>
                  <a:pt x="37896" y="42367"/>
                  <a:pt x="38734" y="42062"/>
                </a:cubicBezTo>
                <a:lnTo>
                  <a:pt x="39547" y="42062"/>
                </a:lnTo>
                <a:cubicBezTo>
                  <a:pt x="40195" y="41693"/>
                  <a:pt x="40830" y="41300"/>
                  <a:pt x="41440" y="40931"/>
                </a:cubicBezTo>
                <a:lnTo>
                  <a:pt x="42494" y="40931"/>
                </a:lnTo>
                <a:cubicBezTo>
                  <a:pt x="43129" y="40665"/>
                  <a:pt x="43763" y="40373"/>
                  <a:pt x="44386" y="40106"/>
                </a:cubicBezTo>
                <a:lnTo>
                  <a:pt x="45440" y="40106"/>
                </a:lnTo>
                <a:cubicBezTo>
                  <a:pt x="46050" y="39814"/>
                  <a:pt x="46672" y="39534"/>
                  <a:pt x="47510" y="39141"/>
                </a:cubicBezTo>
                <a:cubicBezTo>
                  <a:pt x="47726" y="38874"/>
                  <a:pt x="47955" y="38493"/>
                  <a:pt x="48348" y="38125"/>
                </a:cubicBezTo>
                <a:lnTo>
                  <a:pt x="50253" y="38125"/>
                </a:lnTo>
                <a:cubicBezTo>
                  <a:pt x="50431" y="37833"/>
                  <a:pt x="50876" y="37541"/>
                  <a:pt x="51282" y="37172"/>
                </a:cubicBezTo>
                <a:cubicBezTo>
                  <a:pt x="51930" y="36918"/>
                  <a:pt x="52552" y="36512"/>
                  <a:pt x="53390" y="36144"/>
                </a:cubicBezTo>
                <a:lnTo>
                  <a:pt x="55283" y="36144"/>
                </a:lnTo>
                <a:cubicBezTo>
                  <a:pt x="55905" y="35483"/>
                  <a:pt x="56515" y="34823"/>
                  <a:pt x="57150" y="34188"/>
                </a:cubicBezTo>
                <a:cubicBezTo>
                  <a:pt x="57772" y="33883"/>
                  <a:pt x="58407" y="33616"/>
                  <a:pt x="59029" y="33223"/>
                </a:cubicBezTo>
                <a:cubicBezTo>
                  <a:pt x="59232" y="32943"/>
                  <a:pt x="59677" y="32600"/>
                  <a:pt x="60083" y="32194"/>
                </a:cubicBezTo>
                <a:cubicBezTo>
                  <a:pt x="60718" y="31927"/>
                  <a:pt x="61353" y="31635"/>
                  <a:pt x="62166" y="31254"/>
                </a:cubicBezTo>
                <a:cubicBezTo>
                  <a:pt x="62382" y="30975"/>
                  <a:pt x="62598" y="30594"/>
                  <a:pt x="63004" y="30238"/>
                </a:cubicBezTo>
                <a:cubicBezTo>
                  <a:pt x="63639" y="29946"/>
                  <a:pt x="64274" y="29679"/>
                  <a:pt x="64896" y="29286"/>
                </a:cubicBezTo>
                <a:cubicBezTo>
                  <a:pt x="65532" y="28651"/>
                  <a:pt x="66166" y="27990"/>
                  <a:pt x="67005" y="27317"/>
                </a:cubicBezTo>
                <a:cubicBezTo>
                  <a:pt x="67614" y="27038"/>
                  <a:pt x="68236" y="26657"/>
                  <a:pt x="68884" y="26288"/>
                </a:cubicBezTo>
                <a:cubicBezTo>
                  <a:pt x="69088" y="26022"/>
                  <a:pt x="69507" y="25730"/>
                  <a:pt x="69926" y="25361"/>
                </a:cubicBezTo>
                <a:cubicBezTo>
                  <a:pt x="70116" y="24688"/>
                  <a:pt x="70561" y="24040"/>
                  <a:pt x="70980" y="23380"/>
                </a:cubicBezTo>
                <a:cubicBezTo>
                  <a:pt x="71183" y="23101"/>
                  <a:pt x="71386" y="22809"/>
                  <a:pt x="71792" y="22542"/>
                </a:cubicBezTo>
                <a:cubicBezTo>
                  <a:pt x="72453" y="22250"/>
                  <a:pt x="73062" y="21869"/>
                  <a:pt x="73698" y="21501"/>
                </a:cubicBezTo>
                <a:cubicBezTo>
                  <a:pt x="73901" y="20853"/>
                  <a:pt x="74333" y="20180"/>
                  <a:pt x="74739" y="19519"/>
                </a:cubicBezTo>
                <a:cubicBezTo>
                  <a:pt x="74942" y="19253"/>
                  <a:pt x="75361" y="18961"/>
                  <a:pt x="75793" y="18580"/>
                </a:cubicBezTo>
                <a:lnTo>
                  <a:pt x="75793" y="17551"/>
                </a:lnTo>
                <a:lnTo>
                  <a:pt x="74739" y="17551"/>
                </a:lnTo>
                <a:lnTo>
                  <a:pt x="74739" y="16611"/>
                </a:lnTo>
                <a:lnTo>
                  <a:pt x="73698" y="16611"/>
                </a:lnTo>
                <a:cubicBezTo>
                  <a:pt x="73278" y="16332"/>
                  <a:pt x="73062" y="15976"/>
                  <a:pt x="72847" y="15595"/>
                </a:cubicBezTo>
                <a:lnTo>
                  <a:pt x="71792" y="15595"/>
                </a:lnTo>
                <a:cubicBezTo>
                  <a:pt x="71386" y="15303"/>
                  <a:pt x="71183" y="15024"/>
                  <a:pt x="70980" y="14630"/>
                </a:cubicBezTo>
                <a:lnTo>
                  <a:pt x="69926" y="14630"/>
                </a:lnTo>
                <a:cubicBezTo>
                  <a:pt x="69507" y="14363"/>
                  <a:pt x="69088" y="14020"/>
                  <a:pt x="68884" y="13614"/>
                </a:cubicBezTo>
                <a:lnTo>
                  <a:pt x="67005" y="13614"/>
                </a:lnTo>
                <a:cubicBezTo>
                  <a:pt x="66586" y="13347"/>
                  <a:pt x="66166" y="13055"/>
                  <a:pt x="65951" y="12674"/>
                </a:cubicBezTo>
                <a:lnTo>
                  <a:pt x="64896" y="12674"/>
                </a:lnTo>
                <a:cubicBezTo>
                  <a:pt x="64490" y="12395"/>
                  <a:pt x="64274" y="12014"/>
                  <a:pt x="64058" y="11633"/>
                </a:cubicBezTo>
                <a:lnTo>
                  <a:pt x="63004" y="11633"/>
                </a:lnTo>
                <a:cubicBezTo>
                  <a:pt x="62598" y="11366"/>
                  <a:pt x="62382" y="11074"/>
                  <a:pt x="62166" y="10706"/>
                </a:cubicBezTo>
                <a:lnTo>
                  <a:pt x="60083" y="10706"/>
                </a:lnTo>
                <a:cubicBezTo>
                  <a:pt x="59677" y="10413"/>
                  <a:pt x="59232" y="10147"/>
                  <a:pt x="59029" y="9766"/>
                </a:cubicBezTo>
                <a:lnTo>
                  <a:pt x="58178" y="9766"/>
                </a:lnTo>
                <a:cubicBezTo>
                  <a:pt x="57772" y="9486"/>
                  <a:pt x="57378" y="9118"/>
                  <a:pt x="57150" y="8724"/>
                </a:cubicBezTo>
                <a:lnTo>
                  <a:pt x="55283" y="8724"/>
                </a:lnTo>
                <a:cubicBezTo>
                  <a:pt x="54648" y="8064"/>
                  <a:pt x="54000" y="7416"/>
                  <a:pt x="53390" y="6743"/>
                </a:cubicBezTo>
                <a:lnTo>
                  <a:pt x="52336" y="6743"/>
                </a:lnTo>
                <a:cubicBezTo>
                  <a:pt x="51498" y="6464"/>
                  <a:pt x="50876" y="6184"/>
                  <a:pt x="50253" y="5841"/>
                </a:cubicBezTo>
                <a:cubicBezTo>
                  <a:pt x="49834" y="5537"/>
                  <a:pt x="49619" y="5168"/>
                  <a:pt x="49402" y="4787"/>
                </a:cubicBezTo>
                <a:lnTo>
                  <a:pt x="48348" y="4787"/>
                </a:lnTo>
                <a:cubicBezTo>
                  <a:pt x="47955" y="4495"/>
                  <a:pt x="47726" y="4229"/>
                  <a:pt x="47510" y="3936"/>
                </a:cubicBezTo>
                <a:lnTo>
                  <a:pt x="45440" y="3936"/>
                </a:lnTo>
                <a:cubicBezTo>
                  <a:pt x="45008" y="3555"/>
                  <a:pt x="44589" y="3200"/>
                  <a:pt x="44386" y="2806"/>
                </a:cubicBezTo>
                <a:lnTo>
                  <a:pt x="43535" y="2806"/>
                </a:lnTo>
                <a:cubicBezTo>
                  <a:pt x="42710" y="2527"/>
                  <a:pt x="42087" y="2247"/>
                  <a:pt x="41440" y="1968"/>
                </a:cubicBezTo>
                <a:lnTo>
                  <a:pt x="40601" y="1968"/>
                </a:lnTo>
                <a:cubicBezTo>
                  <a:pt x="40195" y="1689"/>
                  <a:pt x="39776" y="1308"/>
                  <a:pt x="39547" y="939"/>
                </a:cubicBezTo>
                <a:lnTo>
                  <a:pt x="36639" y="939"/>
                </a:lnTo>
                <a:cubicBezTo>
                  <a:pt x="36207" y="647"/>
                  <a:pt x="35788" y="393"/>
                  <a:pt x="35598" y="0"/>
                </a:cubicBezTo>
                <a:lnTo>
                  <a:pt x="30784" y="0"/>
                </a:lnTo>
                <a:cubicBezTo>
                  <a:pt x="30149" y="393"/>
                  <a:pt x="29514" y="647"/>
                  <a:pt x="28892" y="939"/>
                </a:cubicBezTo>
                <a:lnTo>
                  <a:pt x="26796" y="939"/>
                </a:lnTo>
                <a:cubicBezTo>
                  <a:pt x="26377" y="1308"/>
                  <a:pt x="26174" y="1689"/>
                  <a:pt x="25946" y="1968"/>
                </a:cubicBezTo>
                <a:cubicBezTo>
                  <a:pt x="25336" y="2247"/>
                  <a:pt x="24713" y="2527"/>
                  <a:pt x="24079" y="2806"/>
                </a:cubicBezTo>
                <a:cubicBezTo>
                  <a:pt x="23037" y="3848"/>
                  <a:pt x="21983" y="4889"/>
                  <a:pt x="20942" y="5841"/>
                </a:cubicBezTo>
                <a:cubicBezTo>
                  <a:pt x="20307" y="6184"/>
                  <a:pt x="19684" y="6464"/>
                  <a:pt x="19050" y="6743"/>
                </a:cubicBezTo>
                <a:lnTo>
                  <a:pt x="18008" y="6743"/>
                </a:lnTo>
                <a:cubicBezTo>
                  <a:pt x="17373" y="7416"/>
                  <a:pt x="16738" y="8064"/>
                  <a:pt x="16116" y="8724"/>
                </a:cubicBezTo>
                <a:lnTo>
                  <a:pt x="15062" y="8724"/>
                </a:lnTo>
                <a:cubicBezTo>
                  <a:pt x="14655" y="9118"/>
                  <a:pt x="14452" y="9486"/>
                  <a:pt x="14236" y="9766"/>
                </a:cubicBezTo>
                <a:lnTo>
                  <a:pt x="13182" y="9766"/>
                </a:lnTo>
                <a:cubicBezTo>
                  <a:pt x="12776" y="10147"/>
                  <a:pt x="12344" y="10413"/>
                  <a:pt x="12141" y="10706"/>
                </a:cubicBezTo>
                <a:lnTo>
                  <a:pt x="11302" y="10706"/>
                </a:lnTo>
                <a:cubicBezTo>
                  <a:pt x="10871" y="11074"/>
                  <a:pt x="10464" y="11366"/>
                  <a:pt x="10248" y="11633"/>
                </a:cubicBezTo>
                <a:lnTo>
                  <a:pt x="9423" y="11633"/>
                </a:lnTo>
                <a:lnTo>
                  <a:pt x="9423" y="12674"/>
                </a:lnTo>
                <a:lnTo>
                  <a:pt x="8382" y="12674"/>
                </a:lnTo>
                <a:lnTo>
                  <a:pt x="8382" y="13614"/>
                </a:lnTo>
                <a:lnTo>
                  <a:pt x="7327" y="13614"/>
                </a:lnTo>
                <a:lnTo>
                  <a:pt x="7327" y="14630"/>
                </a:lnTo>
                <a:lnTo>
                  <a:pt x="6273" y="14630"/>
                </a:lnTo>
                <a:lnTo>
                  <a:pt x="6273" y="15595"/>
                </a:lnTo>
                <a:cubicBezTo>
                  <a:pt x="5219" y="16611"/>
                  <a:pt x="4178" y="17665"/>
                  <a:pt x="3352" y="18580"/>
                </a:cubicBezTo>
                <a:lnTo>
                  <a:pt x="3352" y="20561"/>
                </a:lnTo>
                <a:cubicBezTo>
                  <a:pt x="2717" y="21208"/>
                  <a:pt x="2082" y="21869"/>
                  <a:pt x="1447" y="22542"/>
                </a:cubicBezTo>
                <a:cubicBezTo>
                  <a:pt x="622" y="23202"/>
                  <a:pt x="215" y="23837"/>
                  <a:pt x="0" y="24421"/>
                </a:cubicBezTo>
                <a:lnTo>
                  <a:pt x="0" y="262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4579915" y="2242979"/>
            <a:ext cx="62311" cy="53812"/>
          </a:xfrm>
          <a:custGeom>
            <a:avLst/>
            <a:gdLst>
              <a:gd name="connsiteX0" fmla="*/ 1054 w 72859"/>
              <a:gd name="connsiteY0" fmla="*/ 54063 h 62992"/>
              <a:gd name="connsiteX1" fmla="*/ 1892 w 72859"/>
              <a:gd name="connsiteY1" fmla="*/ 54063 h 62992"/>
              <a:gd name="connsiteX2" fmla="*/ 2933 w 72859"/>
              <a:gd name="connsiteY2" fmla="*/ 55092 h 62992"/>
              <a:gd name="connsiteX3" fmla="*/ 3771 w 72859"/>
              <a:gd name="connsiteY3" fmla="*/ 55092 h 62992"/>
              <a:gd name="connsiteX4" fmla="*/ 4813 w 72859"/>
              <a:gd name="connsiteY4" fmla="*/ 56045 h 62992"/>
              <a:gd name="connsiteX5" fmla="*/ 5854 w 72859"/>
              <a:gd name="connsiteY5" fmla="*/ 56045 h 62992"/>
              <a:gd name="connsiteX6" fmla="*/ 7759 w 72859"/>
              <a:gd name="connsiteY6" fmla="*/ 57924 h 62992"/>
              <a:gd name="connsiteX7" fmla="*/ 8801 w 72859"/>
              <a:gd name="connsiteY7" fmla="*/ 57924 h 62992"/>
              <a:gd name="connsiteX8" fmla="*/ 8801 w 72859"/>
              <a:gd name="connsiteY8" fmla="*/ 58864 h 62992"/>
              <a:gd name="connsiteX9" fmla="*/ 9842 w 72859"/>
              <a:gd name="connsiteY9" fmla="*/ 58864 h 62992"/>
              <a:gd name="connsiteX10" fmla="*/ 9842 w 72859"/>
              <a:gd name="connsiteY10" fmla="*/ 59893 h 62992"/>
              <a:gd name="connsiteX11" fmla="*/ 10896 w 72859"/>
              <a:gd name="connsiteY11" fmla="*/ 59893 h 62992"/>
              <a:gd name="connsiteX12" fmla="*/ 12776 w 72859"/>
              <a:gd name="connsiteY12" fmla="*/ 62052 h 62992"/>
              <a:gd name="connsiteX13" fmla="*/ 13627 w 72859"/>
              <a:gd name="connsiteY13" fmla="*/ 62052 h 62992"/>
              <a:gd name="connsiteX14" fmla="*/ 14655 w 72859"/>
              <a:gd name="connsiteY14" fmla="*/ 62992 h 62992"/>
              <a:gd name="connsiteX15" fmla="*/ 19468 w 72859"/>
              <a:gd name="connsiteY15" fmla="*/ 62992 h 62992"/>
              <a:gd name="connsiteX16" fmla="*/ 20523 w 72859"/>
              <a:gd name="connsiteY16" fmla="*/ 61976 h 62992"/>
              <a:gd name="connsiteX17" fmla="*/ 21564 w 72859"/>
              <a:gd name="connsiteY17" fmla="*/ 61976 h 62992"/>
              <a:gd name="connsiteX18" fmla="*/ 22415 w 72859"/>
              <a:gd name="connsiteY18" fmla="*/ 60820 h 62992"/>
              <a:gd name="connsiteX19" fmla="*/ 23457 w 72859"/>
              <a:gd name="connsiteY19" fmla="*/ 60820 h 62992"/>
              <a:gd name="connsiteX20" fmla="*/ 26390 w 72859"/>
              <a:gd name="connsiteY20" fmla="*/ 57924 h 62992"/>
              <a:gd name="connsiteX21" fmla="*/ 28257 w 72859"/>
              <a:gd name="connsiteY21" fmla="*/ 56883 h 62992"/>
              <a:gd name="connsiteX22" fmla="*/ 30353 w 72859"/>
              <a:gd name="connsiteY22" fmla="*/ 56045 h 62992"/>
              <a:gd name="connsiteX23" fmla="*/ 32258 w 72859"/>
              <a:gd name="connsiteY23" fmla="*/ 55092 h 62992"/>
              <a:gd name="connsiteX24" fmla="*/ 34340 w 72859"/>
              <a:gd name="connsiteY24" fmla="*/ 53136 h 62992"/>
              <a:gd name="connsiteX25" fmla="*/ 36233 w 72859"/>
              <a:gd name="connsiteY25" fmla="*/ 52108 h 62992"/>
              <a:gd name="connsiteX26" fmla="*/ 39560 w 72859"/>
              <a:gd name="connsiteY26" fmla="*/ 49187 h 62992"/>
              <a:gd name="connsiteX27" fmla="*/ 40614 w 72859"/>
              <a:gd name="connsiteY27" fmla="*/ 49187 h 62992"/>
              <a:gd name="connsiteX28" fmla="*/ 41465 w 72859"/>
              <a:gd name="connsiteY28" fmla="*/ 48145 h 62992"/>
              <a:gd name="connsiteX29" fmla="*/ 42507 w 72859"/>
              <a:gd name="connsiteY29" fmla="*/ 48145 h 62992"/>
              <a:gd name="connsiteX30" fmla="*/ 42507 w 72859"/>
              <a:gd name="connsiteY30" fmla="*/ 47231 h 62992"/>
              <a:gd name="connsiteX31" fmla="*/ 43345 w 72859"/>
              <a:gd name="connsiteY31" fmla="*/ 47231 h 62992"/>
              <a:gd name="connsiteX32" fmla="*/ 43345 w 72859"/>
              <a:gd name="connsiteY32" fmla="*/ 46202 h 62992"/>
              <a:gd name="connsiteX33" fmla="*/ 44399 w 72859"/>
              <a:gd name="connsiteY33" fmla="*/ 46202 h 62992"/>
              <a:gd name="connsiteX34" fmla="*/ 46266 w 72859"/>
              <a:gd name="connsiteY34" fmla="*/ 44208 h 62992"/>
              <a:gd name="connsiteX35" fmla="*/ 46266 w 72859"/>
              <a:gd name="connsiteY35" fmla="*/ 43294 h 62992"/>
              <a:gd name="connsiteX36" fmla="*/ 50266 w 72859"/>
              <a:gd name="connsiteY36" fmla="*/ 39331 h 62992"/>
              <a:gd name="connsiteX37" fmla="*/ 51295 w 72859"/>
              <a:gd name="connsiteY37" fmla="*/ 37363 h 62992"/>
              <a:gd name="connsiteX38" fmla="*/ 54228 w 72859"/>
              <a:gd name="connsiteY38" fmla="*/ 34544 h 62992"/>
              <a:gd name="connsiteX39" fmla="*/ 55283 w 72859"/>
              <a:gd name="connsiteY39" fmla="*/ 32575 h 62992"/>
              <a:gd name="connsiteX40" fmla="*/ 57150 w 72859"/>
              <a:gd name="connsiteY40" fmla="*/ 30607 h 62992"/>
              <a:gd name="connsiteX41" fmla="*/ 57150 w 72859"/>
              <a:gd name="connsiteY41" fmla="*/ 28651 h 62992"/>
              <a:gd name="connsiteX42" fmla="*/ 58204 w 72859"/>
              <a:gd name="connsiteY42" fmla="*/ 27686 h 62992"/>
              <a:gd name="connsiteX43" fmla="*/ 58204 w 72859"/>
              <a:gd name="connsiteY43" fmla="*/ 26670 h 62992"/>
              <a:gd name="connsiteX44" fmla="*/ 59054 w 72859"/>
              <a:gd name="connsiteY44" fmla="*/ 26670 h 62992"/>
              <a:gd name="connsiteX45" fmla="*/ 60096 w 72859"/>
              <a:gd name="connsiteY45" fmla="*/ 25717 h 62992"/>
              <a:gd name="connsiteX46" fmla="*/ 60096 w 72859"/>
              <a:gd name="connsiteY46" fmla="*/ 24714 h 62992"/>
              <a:gd name="connsiteX47" fmla="*/ 60921 w 72859"/>
              <a:gd name="connsiteY47" fmla="*/ 23761 h 62992"/>
              <a:gd name="connsiteX48" fmla="*/ 61963 w 72859"/>
              <a:gd name="connsiteY48" fmla="*/ 21780 h 62992"/>
              <a:gd name="connsiteX49" fmla="*/ 65963 w 72859"/>
              <a:gd name="connsiteY49" fmla="*/ 17919 h 62992"/>
              <a:gd name="connsiteX50" fmla="*/ 66789 w 72859"/>
              <a:gd name="connsiteY50" fmla="*/ 15951 h 62992"/>
              <a:gd name="connsiteX51" fmla="*/ 68897 w 72859"/>
              <a:gd name="connsiteY51" fmla="*/ 13970 h 62992"/>
              <a:gd name="connsiteX52" fmla="*/ 69938 w 72859"/>
              <a:gd name="connsiteY52" fmla="*/ 11823 h 62992"/>
              <a:gd name="connsiteX53" fmla="*/ 69938 w 72859"/>
              <a:gd name="connsiteY53" fmla="*/ 10884 h 62992"/>
              <a:gd name="connsiteX54" fmla="*/ 71818 w 72859"/>
              <a:gd name="connsiteY54" fmla="*/ 8915 h 62992"/>
              <a:gd name="connsiteX55" fmla="*/ 71818 w 72859"/>
              <a:gd name="connsiteY55" fmla="*/ 7886 h 62992"/>
              <a:gd name="connsiteX56" fmla="*/ 72859 w 72859"/>
              <a:gd name="connsiteY56" fmla="*/ 5905 h 62992"/>
              <a:gd name="connsiteX57" fmla="*/ 72859 w 72859"/>
              <a:gd name="connsiteY57" fmla="*/ 1993 h 62992"/>
              <a:gd name="connsiteX58" fmla="*/ 71818 w 72859"/>
              <a:gd name="connsiteY58" fmla="*/ 1028 h 62992"/>
              <a:gd name="connsiteX59" fmla="*/ 70764 w 72859"/>
              <a:gd name="connsiteY59" fmla="*/ 1028 h 62992"/>
              <a:gd name="connsiteX60" fmla="*/ 70764 w 72859"/>
              <a:gd name="connsiteY60" fmla="*/ 0 h 62992"/>
              <a:gd name="connsiteX61" fmla="*/ 64909 w 72859"/>
              <a:gd name="connsiteY61" fmla="*/ 0 h 62992"/>
              <a:gd name="connsiteX62" fmla="*/ 61963 w 72859"/>
              <a:gd name="connsiteY62" fmla="*/ 1028 h 62992"/>
              <a:gd name="connsiteX63" fmla="*/ 59054 w 72859"/>
              <a:gd name="connsiteY63" fmla="*/ 1028 h 62992"/>
              <a:gd name="connsiteX64" fmla="*/ 57150 w 72859"/>
              <a:gd name="connsiteY64" fmla="*/ 1993 h 62992"/>
              <a:gd name="connsiteX65" fmla="*/ 53175 w 72859"/>
              <a:gd name="connsiteY65" fmla="*/ 1993 h 62992"/>
              <a:gd name="connsiteX66" fmla="*/ 51295 w 72859"/>
              <a:gd name="connsiteY66" fmla="*/ 3009 h 62992"/>
              <a:gd name="connsiteX67" fmla="*/ 48361 w 72859"/>
              <a:gd name="connsiteY67" fmla="*/ 3009 h 62992"/>
              <a:gd name="connsiteX68" fmla="*/ 47320 w 72859"/>
              <a:gd name="connsiteY68" fmla="*/ 3924 h 62992"/>
              <a:gd name="connsiteX69" fmla="*/ 43345 w 72859"/>
              <a:gd name="connsiteY69" fmla="*/ 3924 h 62992"/>
              <a:gd name="connsiteX70" fmla="*/ 43345 w 72859"/>
              <a:gd name="connsiteY70" fmla="*/ 4965 h 62992"/>
              <a:gd name="connsiteX71" fmla="*/ 40614 w 72859"/>
              <a:gd name="connsiteY71" fmla="*/ 4965 h 62992"/>
              <a:gd name="connsiteX72" fmla="*/ 40614 w 72859"/>
              <a:gd name="connsiteY72" fmla="*/ 5905 h 62992"/>
              <a:gd name="connsiteX73" fmla="*/ 39560 w 72859"/>
              <a:gd name="connsiteY73" fmla="*/ 5905 h 62992"/>
              <a:gd name="connsiteX74" fmla="*/ 38518 w 72859"/>
              <a:gd name="connsiteY74" fmla="*/ 6959 h 62992"/>
              <a:gd name="connsiteX75" fmla="*/ 37477 w 72859"/>
              <a:gd name="connsiteY75" fmla="*/ 6959 h 62992"/>
              <a:gd name="connsiteX76" fmla="*/ 34747 w 72859"/>
              <a:gd name="connsiteY76" fmla="*/ 9842 h 62992"/>
              <a:gd name="connsiteX77" fmla="*/ 32664 w 72859"/>
              <a:gd name="connsiteY77" fmla="*/ 10884 h 62992"/>
              <a:gd name="connsiteX78" fmla="*/ 30784 w 72859"/>
              <a:gd name="connsiteY78" fmla="*/ 13043 h 62992"/>
              <a:gd name="connsiteX79" fmla="*/ 28676 w 72859"/>
              <a:gd name="connsiteY79" fmla="*/ 13970 h 62992"/>
              <a:gd name="connsiteX80" fmla="*/ 26809 w 72859"/>
              <a:gd name="connsiteY80" fmla="*/ 14922 h 62992"/>
              <a:gd name="connsiteX81" fmla="*/ 24917 w 72859"/>
              <a:gd name="connsiteY81" fmla="*/ 15951 h 62992"/>
              <a:gd name="connsiteX82" fmla="*/ 22415 w 72859"/>
              <a:gd name="connsiteY82" fmla="*/ 17919 h 62992"/>
              <a:gd name="connsiteX83" fmla="*/ 21564 w 72859"/>
              <a:gd name="connsiteY83" fmla="*/ 17919 h 62992"/>
              <a:gd name="connsiteX84" fmla="*/ 13627 w 72859"/>
              <a:gd name="connsiteY84" fmla="*/ 25717 h 62992"/>
              <a:gd name="connsiteX85" fmla="*/ 12776 w 72859"/>
              <a:gd name="connsiteY85" fmla="*/ 25717 h 62992"/>
              <a:gd name="connsiteX86" fmla="*/ 12776 w 72859"/>
              <a:gd name="connsiteY86" fmla="*/ 26670 h 62992"/>
              <a:gd name="connsiteX87" fmla="*/ 11722 w 72859"/>
              <a:gd name="connsiteY87" fmla="*/ 26670 h 62992"/>
              <a:gd name="connsiteX88" fmla="*/ 11722 w 72859"/>
              <a:gd name="connsiteY88" fmla="*/ 27686 h 62992"/>
              <a:gd name="connsiteX89" fmla="*/ 10896 w 72859"/>
              <a:gd name="connsiteY89" fmla="*/ 27686 h 62992"/>
              <a:gd name="connsiteX90" fmla="*/ 9842 w 72859"/>
              <a:gd name="connsiteY90" fmla="*/ 28651 h 62992"/>
              <a:gd name="connsiteX91" fmla="*/ 8801 w 72859"/>
              <a:gd name="connsiteY91" fmla="*/ 28651 h 62992"/>
              <a:gd name="connsiteX92" fmla="*/ 8801 w 72859"/>
              <a:gd name="connsiteY92" fmla="*/ 29578 h 62992"/>
              <a:gd name="connsiteX93" fmla="*/ 7759 w 72859"/>
              <a:gd name="connsiteY93" fmla="*/ 29578 h 62992"/>
              <a:gd name="connsiteX94" fmla="*/ 6908 w 72859"/>
              <a:gd name="connsiteY94" fmla="*/ 30607 h 62992"/>
              <a:gd name="connsiteX95" fmla="*/ 6908 w 72859"/>
              <a:gd name="connsiteY95" fmla="*/ 31546 h 62992"/>
              <a:gd name="connsiteX96" fmla="*/ 5854 w 72859"/>
              <a:gd name="connsiteY96" fmla="*/ 32575 h 62992"/>
              <a:gd name="connsiteX97" fmla="*/ 5854 w 72859"/>
              <a:gd name="connsiteY97" fmla="*/ 34544 h 62992"/>
              <a:gd name="connsiteX98" fmla="*/ 4813 w 72859"/>
              <a:gd name="connsiteY98" fmla="*/ 34544 h 62992"/>
              <a:gd name="connsiteX99" fmla="*/ 4813 w 72859"/>
              <a:gd name="connsiteY99" fmla="*/ 37363 h 62992"/>
              <a:gd name="connsiteX100" fmla="*/ 3771 w 72859"/>
              <a:gd name="connsiteY100" fmla="*/ 38506 h 62992"/>
              <a:gd name="connsiteX101" fmla="*/ 3771 w 72859"/>
              <a:gd name="connsiteY101" fmla="*/ 41313 h 62992"/>
              <a:gd name="connsiteX102" fmla="*/ 2933 w 72859"/>
              <a:gd name="connsiteY102" fmla="*/ 41313 h 62992"/>
              <a:gd name="connsiteX103" fmla="*/ 2933 w 72859"/>
              <a:gd name="connsiteY103" fmla="*/ 45250 h 62992"/>
              <a:gd name="connsiteX104" fmla="*/ 1892 w 72859"/>
              <a:gd name="connsiteY104" fmla="*/ 46202 h 62992"/>
              <a:gd name="connsiteX105" fmla="*/ 1892 w 72859"/>
              <a:gd name="connsiteY105" fmla="*/ 47231 h 62992"/>
              <a:gd name="connsiteX106" fmla="*/ 1054 w 72859"/>
              <a:gd name="connsiteY106" fmla="*/ 49187 h 62992"/>
              <a:gd name="connsiteX107" fmla="*/ 1054 w 72859"/>
              <a:gd name="connsiteY107" fmla="*/ 52108 h 62992"/>
              <a:gd name="connsiteX108" fmla="*/ 0 w 72859"/>
              <a:gd name="connsiteY108" fmla="*/ 54063 h 62992"/>
              <a:gd name="connsiteX109" fmla="*/ 1054 w 72859"/>
              <a:gd name="connsiteY109" fmla="*/ 54063 h 62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</a:cxnLst>
            <a:rect l="l" t="t" r="r" b="b"/>
            <a:pathLst>
              <a:path w="72859" h="62992">
                <a:moveTo>
                  <a:pt x="1054" y="54063"/>
                </a:moveTo>
                <a:lnTo>
                  <a:pt x="1892" y="54063"/>
                </a:lnTo>
                <a:cubicBezTo>
                  <a:pt x="2108" y="54444"/>
                  <a:pt x="2501" y="54813"/>
                  <a:pt x="2933" y="55092"/>
                </a:cubicBezTo>
                <a:lnTo>
                  <a:pt x="3771" y="55092"/>
                </a:lnTo>
                <a:cubicBezTo>
                  <a:pt x="3987" y="55486"/>
                  <a:pt x="4407" y="55752"/>
                  <a:pt x="4813" y="56045"/>
                </a:cubicBezTo>
                <a:lnTo>
                  <a:pt x="5854" y="56045"/>
                </a:lnTo>
                <a:cubicBezTo>
                  <a:pt x="6502" y="56692"/>
                  <a:pt x="7124" y="57365"/>
                  <a:pt x="7759" y="57924"/>
                </a:cubicBezTo>
                <a:lnTo>
                  <a:pt x="8801" y="57924"/>
                </a:lnTo>
                <a:lnTo>
                  <a:pt x="8801" y="58864"/>
                </a:lnTo>
                <a:lnTo>
                  <a:pt x="9842" y="58864"/>
                </a:lnTo>
                <a:lnTo>
                  <a:pt x="9842" y="59893"/>
                </a:lnTo>
                <a:lnTo>
                  <a:pt x="10896" y="59893"/>
                </a:lnTo>
                <a:cubicBezTo>
                  <a:pt x="11519" y="60553"/>
                  <a:pt x="12153" y="61201"/>
                  <a:pt x="12776" y="62052"/>
                </a:cubicBezTo>
                <a:lnTo>
                  <a:pt x="13627" y="62052"/>
                </a:lnTo>
                <a:cubicBezTo>
                  <a:pt x="13830" y="62433"/>
                  <a:pt x="14236" y="62699"/>
                  <a:pt x="14655" y="62992"/>
                </a:cubicBezTo>
                <a:lnTo>
                  <a:pt x="19468" y="62992"/>
                </a:lnTo>
                <a:cubicBezTo>
                  <a:pt x="19684" y="62699"/>
                  <a:pt x="20091" y="62433"/>
                  <a:pt x="20523" y="61976"/>
                </a:cubicBezTo>
                <a:lnTo>
                  <a:pt x="21564" y="61976"/>
                </a:lnTo>
                <a:cubicBezTo>
                  <a:pt x="21780" y="61582"/>
                  <a:pt x="21996" y="61201"/>
                  <a:pt x="22415" y="60820"/>
                </a:cubicBezTo>
                <a:lnTo>
                  <a:pt x="23457" y="60820"/>
                </a:lnTo>
                <a:cubicBezTo>
                  <a:pt x="24282" y="59893"/>
                  <a:pt x="25323" y="58940"/>
                  <a:pt x="26390" y="57924"/>
                </a:cubicBezTo>
                <a:cubicBezTo>
                  <a:pt x="27000" y="57632"/>
                  <a:pt x="27635" y="57264"/>
                  <a:pt x="28257" y="56883"/>
                </a:cubicBezTo>
                <a:cubicBezTo>
                  <a:pt x="28905" y="56603"/>
                  <a:pt x="29527" y="56324"/>
                  <a:pt x="30353" y="56045"/>
                </a:cubicBezTo>
                <a:cubicBezTo>
                  <a:pt x="30988" y="55752"/>
                  <a:pt x="31622" y="55486"/>
                  <a:pt x="32258" y="55092"/>
                </a:cubicBezTo>
                <a:cubicBezTo>
                  <a:pt x="32880" y="54444"/>
                  <a:pt x="33489" y="53797"/>
                  <a:pt x="34340" y="53136"/>
                </a:cubicBezTo>
                <a:cubicBezTo>
                  <a:pt x="34975" y="52844"/>
                  <a:pt x="35598" y="52476"/>
                  <a:pt x="36233" y="52108"/>
                </a:cubicBezTo>
                <a:cubicBezTo>
                  <a:pt x="37477" y="51180"/>
                  <a:pt x="38518" y="50228"/>
                  <a:pt x="39560" y="49187"/>
                </a:cubicBezTo>
                <a:lnTo>
                  <a:pt x="40614" y="49187"/>
                </a:lnTo>
                <a:cubicBezTo>
                  <a:pt x="40830" y="48907"/>
                  <a:pt x="41046" y="48526"/>
                  <a:pt x="41465" y="48145"/>
                </a:cubicBezTo>
                <a:lnTo>
                  <a:pt x="42507" y="48145"/>
                </a:lnTo>
                <a:lnTo>
                  <a:pt x="42507" y="47231"/>
                </a:lnTo>
                <a:lnTo>
                  <a:pt x="43345" y="47231"/>
                </a:lnTo>
                <a:lnTo>
                  <a:pt x="43345" y="46202"/>
                </a:lnTo>
                <a:lnTo>
                  <a:pt x="44399" y="46202"/>
                </a:lnTo>
                <a:cubicBezTo>
                  <a:pt x="44996" y="45542"/>
                  <a:pt x="45643" y="44869"/>
                  <a:pt x="46266" y="44208"/>
                </a:cubicBezTo>
                <a:lnTo>
                  <a:pt x="46266" y="43294"/>
                </a:lnTo>
                <a:cubicBezTo>
                  <a:pt x="47536" y="41973"/>
                  <a:pt x="48793" y="40652"/>
                  <a:pt x="50266" y="39331"/>
                </a:cubicBezTo>
                <a:cubicBezTo>
                  <a:pt x="50456" y="38671"/>
                  <a:pt x="50888" y="38036"/>
                  <a:pt x="51295" y="37363"/>
                </a:cubicBezTo>
                <a:cubicBezTo>
                  <a:pt x="52133" y="36423"/>
                  <a:pt x="53175" y="35483"/>
                  <a:pt x="54228" y="34544"/>
                </a:cubicBezTo>
                <a:cubicBezTo>
                  <a:pt x="54432" y="33896"/>
                  <a:pt x="54851" y="33235"/>
                  <a:pt x="55283" y="32575"/>
                </a:cubicBezTo>
                <a:cubicBezTo>
                  <a:pt x="55879" y="31915"/>
                  <a:pt x="56515" y="31254"/>
                  <a:pt x="57150" y="30607"/>
                </a:cubicBezTo>
                <a:lnTo>
                  <a:pt x="57150" y="28651"/>
                </a:lnTo>
                <a:cubicBezTo>
                  <a:pt x="57365" y="28346"/>
                  <a:pt x="57797" y="28054"/>
                  <a:pt x="58204" y="27686"/>
                </a:cubicBezTo>
                <a:lnTo>
                  <a:pt x="58204" y="26670"/>
                </a:lnTo>
                <a:lnTo>
                  <a:pt x="59054" y="26670"/>
                </a:lnTo>
                <a:cubicBezTo>
                  <a:pt x="59245" y="26390"/>
                  <a:pt x="59677" y="26085"/>
                  <a:pt x="60096" y="25717"/>
                </a:cubicBezTo>
                <a:lnTo>
                  <a:pt x="60096" y="24714"/>
                </a:lnTo>
                <a:cubicBezTo>
                  <a:pt x="60299" y="24396"/>
                  <a:pt x="60515" y="24130"/>
                  <a:pt x="60921" y="23761"/>
                </a:cubicBezTo>
                <a:cubicBezTo>
                  <a:pt x="61150" y="23101"/>
                  <a:pt x="61569" y="22440"/>
                  <a:pt x="61963" y="21780"/>
                </a:cubicBezTo>
                <a:cubicBezTo>
                  <a:pt x="63233" y="20586"/>
                  <a:pt x="64503" y="19240"/>
                  <a:pt x="65963" y="17919"/>
                </a:cubicBezTo>
                <a:cubicBezTo>
                  <a:pt x="66166" y="17246"/>
                  <a:pt x="66370" y="16611"/>
                  <a:pt x="66789" y="15951"/>
                </a:cubicBezTo>
                <a:cubicBezTo>
                  <a:pt x="67411" y="15290"/>
                  <a:pt x="68046" y="14643"/>
                  <a:pt x="68897" y="13970"/>
                </a:cubicBezTo>
                <a:cubicBezTo>
                  <a:pt x="69075" y="13335"/>
                  <a:pt x="69519" y="12484"/>
                  <a:pt x="69938" y="11823"/>
                </a:cubicBezTo>
                <a:lnTo>
                  <a:pt x="69938" y="10884"/>
                </a:lnTo>
                <a:cubicBezTo>
                  <a:pt x="70561" y="10236"/>
                  <a:pt x="71183" y="9575"/>
                  <a:pt x="71818" y="8915"/>
                </a:cubicBezTo>
                <a:lnTo>
                  <a:pt x="71818" y="7886"/>
                </a:lnTo>
                <a:cubicBezTo>
                  <a:pt x="72021" y="7213"/>
                  <a:pt x="72440" y="6565"/>
                  <a:pt x="72859" y="5905"/>
                </a:cubicBezTo>
                <a:lnTo>
                  <a:pt x="72859" y="1993"/>
                </a:lnTo>
                <a:cubicBezTo>
                  <a:pt x="72440" y="1676"/>
                  <a:pt x="72021" y="1397"/>
                  <a:pt x="71818" y="1028"/>
                </a:cubicBezTo>
                <a:lnTo>
                  <a:pt x="70764" y="1028"/>
                </a:lnTo>
                <a:lnTo>
                  <a:pt x="70764" y="0"/>
                </a:lnTo>
                <a:lnTo>
                  <a:pt x="64909" y="0"/>
                </a:lnTo>
                <a:cubicBezTo>
                  <a:pt x="63868" y="380"/>
                  <a:pt x="62814" y="761"/>
                  <a:pt x="61963" y="1028"/>
                </a:cubicBezTo>
                <a:lnTo>
                  <a:pt x="59054" y="1028"/>
                </a:lnTo>
                <a:cubicBezTo>
                  <a:pt x="58432" y="1397"/>
                  <a:pt x="57797" y="1676"/>
                  <a:pt x="57150" y="1993"/>
                </a:cubicBezTo>
                <a:lnTo>
                  <a:pt x="53175" y="1993"/>
                </a:lnTo>
                <a:cubicBezTo>
                  <a:pt x="52565" y="2349"/>
                  <a:pt x="51930" y="2717"/>
                  <a:pt x="51295" y="3009"/>
                </a:cubicBezTo>
                <a:lnTo>
                  <a:pt x="48361" y="3009"/>
                </a:lnTo>
                <a:cubicBezTo>
                  <a:pt x="47955" y="3365"/>
                  <a:pt x="47536" y="3670"/>
                  <a:pt x="47320" y="3924"/>
                </a:cubicBezTo>
                <a:lnTo>
                  <a:pt x="43345" y="3924"/>
                </a:lnTo>
                <a:lnTo>
                  <a:pt x="43345" y="4965"/>
                </a:lnTo>
                <a:lnTo>
                  <a:pt x="40614" y="4965"/>
                </a:lnTo>
                <a:lnTo>
                  <a:pt x="40614" y="5905"/>
                </a:lnTo>
                <a:lnTo>
                  <a:pt x="39560" y="5905"/>
                </a:lnTo>
                <a:cubicBezTo>
                  <a:pt x="39154" y="6286"/>
                  <a:pt x="38734" y="6654"/>
                  <a:pt x="38518" y="6959"/>
                </a:cubicBezTo>
                <a:lnTo>
                  <a:pt x="37477" y="6959"/>
                </a:lnTo>
                <a:cubicBezTo>
                  <a:pt x="36423" y="7988"/>
                  <a:pt x="35598" y="8915"/>
                  <a:pt x="34747" y="9842"/>
                </a:cubicBezTo>
                <a:cubicBezTo>
                  <a:pt x="33934" y="10236"/>
                  <a:pt x="33299" y="10604"/>
                  <a:pt x="32664" y="10884"/>
                </a:cubicBezTo>
                <a:cubicBezTo>
                  <a:pt x="32029" y="11531"/>
                  <a:pt x="31394" y="12217"/>
                  <a:pt x="30784" y="13043"/>
                </a:cubicBezTo>
                <a:cubicBezTo>
                  <a:pt x="29946" y="13436"/>
                  <a:pt x="29311" y="13703"/>
                  <a:pt x="28676" y="13970"/>
                </a:cubicBezTo>
                <a:cubicBezTo>
                  <a:pt x="28066" y="14363"/>
                  <a:pt x="27432" y="14643"/>
                  <a:pt x="26809" y="14922"/>
                </a:cubicBezTo>
                <a:cubicBezTo>
                  <a:pt x="26174" y="15290"/>
                  <a:pt x="25539" y="15684"/>
                  <a:pt x="24917" y="15951"/>
                </a:cubicBezTo>
                <a:cubicBezTo>
                  <a:pt x="23672" y="16611"/>
                  <a:pt x="23037" y="17246"/>
                  <a:pt x="22415" y="17919"/>
                </a:cubicBezTo>
                <a:lnTo>
                  <a:pt x="21564" y="17919"/>
                </a:lnTo>
                <a:cubicBezTo>
                  <a:pt x="18834" y="20586"/>
                  <a:pt x="16116" y="23203"/>
                  <a:pt x="13627" y="25717"/>
                </a:cubicBezTo>
                <a:lnTo>
                  <a:pt x="12776" y="25717"/>
                </a:lnTo>
                <a:lnTo>
                  <a:pt x="12776" y="26670"/>
                </a:lnTo>
                <a:lnTo>
                  <a:pt x="11722" y="26670"/>
                </a:lnTo>
                <a:lnTo>
                  <a:pt x="11722" y="27686"/>
                </a:lnTo>
                <a:lnTo>
                  <a:pt x="10896" y="27686"/>
                </a:lnTo>
                <a:cubicBezTo>
                  <a:pt x="10477" y="28054"/>
                  <a:pt x="10058" y="28346"/>
                  <a:pt x="9842" y="28651"/>
                </a:cubicBezTo>
                <a:lnTo>
                  <a:pt x="8801" y="28651"/>
                </a:lnTo>
                <a:lnTo>
                  <a:pt x="8801" y="29578"/>
                </a:lnTo>
                <a:lnTo>
                  <a:pt x="7759" y="29578"/>
                </a:lnTo>
                <a:cubicBezTo>
                  <a:pt x="7340" y="29934"/>
                  <a:pt x="7124" y="30327"/>
                  <a:pt x="6908" y="30607"/>
                </a:cubicBezTo>
                <a:lnTo>
                  <a:pt x="6908" y="31546"/>
                </a:lnTo>
                <a:cubicBezTo>
                  <a:pt x="6502" y="31915"/>
                  <a:pt x="6083" y="32283"/>
                  <a:pt x="5854" y="32575"/>
                </a:cubicBezTo>
                <a:lnTo>
                  <a:pt x="5854" y="34544"/>
                </a:lnTo>
                <a:lnTo>
                  <a:pt x="4813" y="34544"/>
                </a:lnTo>
                <a:lnTo>
                  <a:pt x="4813" y="37363"/>
                </a:lnTo>
                <a:cubicBezTo>
                  <a:pt x="4407" y="37731"/>
                  <a:pt x="3987" y="38112"/>
                  <a:pt x="3771" y="38506"/>
                </a:cubicBezTo>
                <a:lnTo>
                  <a:pt x="3771" y="41313"/>
                </a:lnTo>
                <a:lnTo>
                  <a:pt x="2933" y="41313"/>
                </a:lnTo>
                <a:lnTo>
                  <a:pt x="2933" y="45250"/>
                </a:lnTo>
                <a:cubicBezTo>
                  <a:pt x="2501" y="45618"/>
                  <a:pt x="2108" y="45910"/>
                  <a:pt x="1892" y="46202"/>
                </a:cubicBezTo>
                <a:lnTo>
                  <a:pt x="1892" y="47231"/>
                </a:lnTo>
                <a:cubicBezTo>
                  <a:pt x="1460" y="47879"/>
                  <a:pt x="1270" y="48526"/>
                  <a:pt x="1054" y="49187"/>
                </a:cubicBezTo>
                <a:lnTo>
                  <a:pt x="1054" y="52108"/>
                </a:lnTo>
                <a:cubicBezTo>
                  <a:pt x="634" y="52755"/>
                  <a:pt x="215" y="53416"/>
                  <a:pt x="0" y="54063"/>
                </a:cubicBezTo>
                <a:lnTo>
                  <a:pt x="1054" y="54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4640789" y="2016491"/>
            <a:ext cx="26328" cy="61188"/>
          </a:xfrm>
          <a:custGeom>
            <a:avLst/>
            <a:gdLst>
              <a:gd name="connsiteX0" fmla="*/ 2933 w 30784"/>
              <a:gd name="connsiteY0" fmla="*/ 45059 h 71627"/>
              <a:gd name="connsiteX1" fmla="*/ 2933 w 30784"/>
              <a:gd name="connsiteY1" fmla="*/ 46951 h 71627"/>
              <a:gd name="connsiteX2" fmla="*/ 1879 w 30784"/>
              <a:gd name="connsiteY2" fmla="*/ 47967 h 71627"/>
              <a:gd name="connsiteX3" fmla="*/ 1879 w 30784"/>
              <a:gd name="connsiteY3" fmla="*/ 50876 h 71627"/>
              <a:gd name="connsiteX4" fmla="*/ 1066 w 30784"/>
              <a:gd name="connsiteY4" fmla="*/ 51904 h 71627"/>
              <a:gd name="connsiteX5" fmla="*/ 1066 w 30784"/>
              <a:gd name="connsiteY5" fmla="*/ 57911 h 71627"/>
              <a:gd name="connsiteX6" fmla="*/ 0 w 30784"/>
              <a:gd name="connsiteY6" fmla="*/ 58864 h 71627"/>
              <a:gd name="connsiteX7" fmla="*/ 0 w 30784"/>
              <a:gd name="connsiteY7" fmla="*/ 64795 h 71627"/>
              <a:gd name="connsiteX8" fmla="*/ 1066 w 30784"/>
              <a:gd name="connsiteY8" fmla="*/ 65709 h 71627"/>
              <a:gd name="connsiteX9" fmla="*/ 1066 w 30784"/>
              <a:gd name="connsiteY9" fmla="*/ 67690 h 71627"/>
              <a:gd name="connsiteX10" fmla="*/ 1879 w 30784"/>
              <a:gd name="connsiteY10" fmla="*/ 68745 h 71627"/>
              <a:gd name="connsiteX11" fmla="*/ 1879 w 30784"/>
              <a:gd name="connsiteY11" fmla="*/ 69672 h 71627"/>
              <a:gd name="connsiteX12" fmla="*/ 2933 w 30784"/>
              <a:gd name="connsiteY12" fmla="*/ 69672 h 71627"/>
              <a:gd name="connsiteX13" fmla="*/ 4394 w 30784"/>
              <a:gd name="connsiteY13" fmla="*/ 71627 h 71627"/>
              <a:gd name="connsiteX14" fmla="*/ 11315 w 30784"/>
              <a:gd name="connsiteY14" fmla="*/ 71627 h 71627"/>
              <a:gd name="connsiteX15" fmla="*/ 12356 w 30784"/>
              <a:gd name="connsiteY15" fmla="*/ 70700 h 71627"/>
              <a:gd name="connsiteX16" fmla="*/ 13195 w 30784"/>
              <a:gd name="connsiteY16" fmla="*/ 70700 h 71627"/>
              <a:gd name="connsiteX17" fmla="*/ 18224 w 30784"/>
              <a:gd name="connsiteY17" fmla="*/ 65709 h 71627"/>
              <a:gd name="connsiteX18" fmla="*/ 18224 w 30784"/>
              <a:gd name="connsiteY18" fmla="*/ 64795 h 71627"/>
              <a:gd name="connsiteX19" fmla="*/ 19050 w 30784"/>
              <a:gd name="connsiteY19" fmla="*/ 63741 h 71627"/>
              <a:gd name="connsiteX20" fmla="*/ 20116 w 30784"/>
              <a:gd name="connsiteY20" fmla="*/ 61772 h 71627"/>
              <a:gd name="connsiteX21" fmla="*/ 21983 w 30784"/>
              <a:gd name="connsiteY21" fmla="*/ 59905 h 71627"/>
              <a:gd name="connsiteX22" fmla="*/ 21983 w 30784"/>
              <a:gd name="connsiteY22" fmla="*/ 57911 h 71627"/>
              <a:gd name="connsiteX23" fmla="*/ 23037 w 30784"/>
              <a:gd name="connsiteY23" fmla="*/ 56883 h 71627"/>
              <a:gd name="connsiteX24" fmla="*/ 24079 w 30784"/>
              <a:gd name="connsiteY24" fmla="*/ 54927 h 71627"/>
              <a:gd name="connsiteX25" fmla="*/ 24079 w 30784"/>
              <a:gd name="connsiteY25" fmla="*/ 54076 h 71627"/>
              <a:gd name="connsiteX26" fmla="*/ 24917 w 30784"/>
              <a:gd name="connsiteY26" fmla="*/ 52108 h 71627"/>
              <a:gd name="connsiteX27" fmla="*/ 25971 w 30784"/>
              <a:gd name="connsiteY27" fmla="*/ 51092 h 71627"/>
              <a:gd name="connsiteX28" fmla="*/ 25971 w 30784"/>
              <a:gd name="connsiteY28" fmla="*/ 48920 h 71627"/>
              <a:gd name="connsiteX29" fmla="*/ 27012 w 30784"/>
              <a:gd name="connsiteY29" fmla="*/ 47967 h 71627"/>
              <a:gd name="connsiteX30" fmla="*/ 27012 w 30784"/>
              <a:gd name="connsiteY30" fmla="*/ 45986 h 71627"/>
              <a:gd name="connsiteX31" fmla="*/ 28041 w 30784"/>
              <a:gd name="connsiteY31" fmla="*/ 45059 h 71627"/>
              <a:gd name="connsiteX32" fmla="*/ 28041 w 30784"/>
              <a:gd name="connsiteY32" fmla="*/ 44030 h 71627"/>
              <a:gd name="connsiteX33" fmla="*/ 28892 w 30784"/>
              <a:gd name="connsiteY33" fmla="*/ 42074 h 71627"/>
              <a:gd name="connsiteX34" fmla="*/ 28892 w 30784"/>
              <a:gd name="connsiteY34" fmla="*/ 41109 h 71627"/>
              <a:gd name="connsiteX35" fmla="*/ 29959 w 30784"/>
              <a:gd name="connsiteY35" fmla="*/ 40081 h 71627"/>
              <a:gd name="connsiteX36" fmla="*/ 29959 w 30784"/>
              <a:gd name="connsiteY36" fmla="*/ 39154 h 71627"/>
              <a:gd name="connsiteX37" fmla="*/ 30784 w 30784"/>
              <a:gd name="connsiteY37" fmla="*/ 38112 h 71627"/>
              <a:gd name="connsiteX38" fmla="*/ 30784 w 30784"/>
              <a:gd name="connsiteY38" fmla="*/ 25450 h 71627"/>
              <a:gd name="connsiteX39" fmla="*/ 29959 w 30784"/>
              <a:gd name="connsiteY39" fmla="*/ 24510 h 71627"/>
              <a:gd name="connsiteX40" fmla="*/ 29959 w 30784"/>
              <a:gd name="connsiteY40" fmla="*/ 17564 h 71627"/>
              <a:gd name="connsiteX41" fmla="*/ 28892 w 30784"/>
              <a:gd name="connsiteY41" fmla="*/ 16611 h 71627"/>
              <a:gd name="connsiteX42" fmla="*/ 28892 w 30784"/>
              <a:gd name="connsiteY42" fmla="*/ 15773 h 71627"/>
              <a:gd name="connsiteX43" fmla="*/ 28041 w 30784"/>
              <a:gd name="connsiteY43" fmla="*/ 14744 h 71627"/>
              <a:gd name="connsiteX44" fmla="*/ 28041 w 30784"/>
              <a:gd name="connsiteY44" fmla="*/ 13792 h 71627"/>
              <a:gd name="connsiteX45" fmla="*/ 25971 w 30784"/>
              <a:gd name="connsiteY45" fmla="*/ 11836 h 71627"/>
              <a:gd name="connsiteX46" fmla="*/ 25971 w 30784"/>
              <a:gd name="connsiteY46" fmla="*/ 10782 h 71627"/>
              <a:gd name="connsiteX47" fmla="*/ 24917 w 30784"/>
              <a:gd name="connsiteY47" fmla="*/ 9867 h 71627"/>
              <a:gd name="connsiteX48" fmla="*/ 24079 w 30784"/>
              <a:gd name="connsiteY48" fmla="*/ 7873 h 71627"/>
              <a:gd name="connsiteX49" fmla="*/ 24079 w 30784"/>
              <a:gd name="connsiteY49" fmla="*/ 6870 h 71627"/>
              <a:gd name="connsiteX50" fmla="*/ 23037 w 30784"/>
              <a:gd name="connsiteY50" fmla="*/ 5930 h 71627"/>
              <a:gd name="connsiteX51" fmla="*/ 21983 w 30784"/>
              <a:gd name="connsiteY51" fmla="*/ 3936 h 71627"/>
              <a:gd name="connsiteX52" fmla="*/ 21145 w 30784"/>
              <a:gd name="connsiteY52" fmla="*/ 1993 h 71627"/>
              <a:gd name="connsiteX53" fmla="*/ 19481 w 30784"/>
              <a:gd name="connsiteY53" fmla="*/ 0 h 71627"/>
              <a:gd name="connsiteX54" fmla="*/ 17589 w 30784"/>
              <a:gd name="connsiteY54" fmla="*/ 0 h 71627"/>
              <a:gd name="connsiteX55" fmla="*/ 17589 w 30784"/>
              <a:gd name="connsiteY55" fmla="*/ 1041 h 71627"/>
              <a:gd name="connsiteX56" fmla="*/ 15709 w 30784"/>
              <a:gd name="connsiteY56" fmla="*/ 2895 h 71627"/>
              <a:gd name="connsiteX57" fmla="*/ 14668 w 30784"/>
              <a:gd name="connsiteY57" fmla="*/ 4876 h 71627"/>
              <a:gd name="connsiteX58" fmla="*/ 13614 w 30784"/>
              <a:gd name="connsiteY58" fmla="*/ 5930 h 71627"/>
              <a:gd name="connsiteX59" fmla="*/ 12775 w 30784"/>
              <a:gd name="connsiteY59" fmla="*/ 7873 h 71627"/>
              <a:gd name="connsiteX60" fmla="*/ 11722 w 30784"/>
              <a:gd name="connsiteY60" fmla="*/ 10782 h 71627"/>
              <a:gd name="connsiteX61" fmla="*/ 11722 w 30784"/>
              <a:gd name="connsiteY61" fmla="*/ 12763 h 71627"/>
              <a:gd name="connsiteX62" fmla="*/ 10680 w 30784"/>
              <a:gd name="connsiteY62" fmla="*/ 13792 h 71627"/>
              <a:gd name="connsiteX63" fmla="*/ 10680 w 30784"/>
              <a:gd name="connsiteY63" fmla="*/ 15773 h 71627"/>
              <a:gd name="connsiteX64" fmla="*/ 9842 w 30784"/>
              <a:gd name="connsiteY64" fmla="*/ 16611 h 71627"/>
              <a:gd name="connsiteX65" fmla="*/ 9842 w 30784"/>
              <a:gd name="connsiteY65" fmla="*/ 18592 h 71627"/>
              <a:gd name="connsiteX66" fmla="*/ 8801 w 30784"/>
              <a:gd name="connsiteY66" fmla="*/ 19532 h 71627"/>
              <a:gd name="connsiteX67" fmla="*/ 8801 w 30784"/>
              <a:gd name="connsiteY67" fmla="*/ 20573 h 71627"/>
              <a:gd name="connsiteX68" fmla="*/ 7746 w 30784"/>
              <a:gd name="connsiteY68" fmla="*/ 21475 h 71627"/>
              <a:gd name="connsiteX69" fmla="*/ 7746 w 30784"/>
              <a:gd name="connsiteY69" fmla="*/ 23469 h 71627"/>
              <a:gd name="connsiteX70" fmla="*/ 6705 w 30784"/>
              <a:gd name="connsiteY70" fmla="*/ 23469 h 71627"/>
              <a:gd name="connsiteX71" fmla="*/ 6705 w 30784"/>
              <a:gd name="connsiteY71" fmla="*/ 25450 h 71627"/>
              <a:gd name="connsiteX72" fmla="*/ 5867 w 30784"/>
              <a:gd name="connsiteY72" fmla="*/ 26479 h 71627"/>
              <a:gd name="connsiteX73" fmla="*/ 5867 w 30784"/>
              <a:gd name="connsiteY73" fmla="*/ 30416 h 71627"/>
              <a:gd name="connsiteX74" fmla="*/ 4813 w 30784"/>
              <a:gd name="connsiteY74" fmla="*/ 31343 h 71627"/>
              <a:gd name="connsiteX75" fmla="*/ 4813 w 30784"/>
              <a:gd name="connsiteY75" fmla="*/ 35293 h 71627"/>
              <a:gd name="connsiteX76" fmla="*/ 3987 w 30784"/>
              <a:gd name="connsiteY76" fmla="*/ 37160 h 71627"/>
              <a:gd name="connsiteX77" fmla="*/ 3987 w 30784"/>
              <a:gd name="connsiteY77" fmla="*/ 39154 h 71627"/>
              <a:gd name="connsiteX78" fmla="*/ 2933 w 30784"/>
              <a:gd name="connsiteY78" fmla="*/ 41109 h 71627"/>
              <a:gd name="connsiteX79" fmla="*/ 2933 w 30784"/>
              <a:gd name="connsiteY79" fmla="*/ 45059 h 716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</a:cxnLst>
            <a:rect l="l" t="t" r="r" b="b"/>
            <a:pathLst>
              <a:path w="30784" h="71627">
                <a:moveTo>
                  <a:pt x="2933" y="45059"/>
                </a:moveTo>
                <a:lnTo>
                  <a:pt x="2933" y="46951"/>
                </a:lnTo>
                <a:cubicBezTo>
                  <a:pt x="2514" y="47307"/>
                  <a:pt x="2108" y="47675"/>
                  <a:pt x="1879" y="47967"/>
                </a:cubicBezTo>
                <a:lnTo>
                  <a:pt x="1879" y="50876"/>
                </a:lnTo>
                <a:cubicBezTo>
                  <a:pt x="1473" y="51269"/>
                  <a:pt x="1257" y="51625"/>
                  <a:pt x="1066" y="51904"/>
                </a:cubicBezTo>
                <a:lnTo>
                  <a:pt x="1066" y="57911"/>
                </a:lnTo>
                <a:cubicBezTo>
                  <a:pt x="634" y="58292"/>
                  <a:pt x="215" y="58584"/>
                  <a:pt x="0" y="58864"/>
                </a:cubicBezTo>
                <a:lnTo>
                  <a:pt x="0" y="64795"/>
                </a:lnTo>
                <a:cubicBezTo>
                  <a:pt x="215" y="65150"/>
                  <a:pt x="634" y="65430"/>
                  <a:pt x="1066" y="65709"/>
                </a:cubicBezTo>
                <a:lnTo>
                  <a:pt x="1066" y="67690"/>
                </a:lnTo>
                <a:cubicBezTo>
                  <a:pt x="1257" y="68059"/>
                  <a:pt x="1473" y="68427"/>
                  <a:pt x="1879" y="68745"/>
                </a:cubicBezTo>
                <a:lnTo>
                  <a:pt x="1879" y="69672"/>
                </a:lnTo>
                <a:lnTo>
                  <a:pt x="2933" y="69672"/>
                </a:lnTo>
                <a:cubicBezTo>
                  <a:pt x="3555" y="70307"/>
                  <a:pt x="3784" y="70967"/>
                  <a:pt x="4394" y="71627"/>
                </a:cubicBezTo>
                <a:lnTo>
                  <a:pt x="11315" y="71627"/>
                </a:lnTo>
                <a:cubicBezTo>
                  <a:pt x="11518" y="71361"/>
                  <a:pt x="11950" y="71056"/>
                  <a:pt x="12356" y="70700"/>
                </a:cubicBezTo>
                <a:lnTo>
                  <a:pt x="13195" y="70700"/>
                </a:lnTo>
                <a:cubicBezTo>
                  <a:pt x="14871" y="69113"/>
                  <a:pt x="16548" y="67424"/>
                  <a:pt x="18224" y="65709"/>
                </a:cubicBezTo>
                <a:lnTo>
                  <a:pt x="18224" y="64795"/>
                </a:lnTo>
                <a:cubicBezTo>
                  <a:pt x="18427" y="64477"/>
                  <a:pt x="18643" y="64122"/>
                  <a:pt x="19050" y="63741"/>
                </a:cubicBezTo>
                <a:cubicBezTo>
                  <a:pt x="19265" y="63106"/>
                  <a:pt x="19684" y="62420"/>
                  <a:pt x="20116" y="61772"/>
                </a:cubicBezTo>
                <a:cubicBezTo>
                  <a:pt x="20726" y="61201"/>
                  <a:pt x="21361" y="60566"/>
                  <a:pt x="21983" y="59905"/>
                </a:cubicBezTo>
                <a:lnTo>
                  <a:pt x="21983" y="57911"/>
                </a:lnTo>
                <a:cubicBezTo>
                  <a:pt x="22199" y="57657"/>
                  <a:pt x="22618" y="57276"/>
                  <a:pt x="23037" y="56883"/>
                </a:cubicBezTo>
                <a:cubicBezTo>
                  <a:pt x="23253" y="56235"/>
                  <a:pt x="23660" y="55587"/>
                  <a:pt x="24079" y="54927"/>
                </a:cubicBezTo>
                <a:lnTo>
                  <a:pt x="24079" y="54076"/>
                </a:lnTo>
                <a:cubicBezTo>
                  <a:pt x="24295" y="53416"/>
                  <a:pt x="24498" y="52755"/>
                  <a:pt x="24917" y="52108"/>
                </a:cubicBezTo>
                <a:cubicBezTo>
                  <a:pt x="25133" y="51828"/>
                  <a:pt x="25565" y="51434"/>
                  <a:pt x="25971" y="51092"/>
                </a:cubicBezTo>
                <a:lnTo>
                  <a:pt x="25971" y="48920"/>
                </a:lnTo>
                <a:cubicBezTo>
                  <a:pt x="26174" y="48640"/>
                  <a:pt x="26593" y="48361"/>
                  <a:pt x="27012" y="47967"/>
                </a:cubicBezTo>
                <a:lnTo>
                  <a:pt x="27012" y="45986"/>
                </a:lnTo>
                <a:cubicBezTo>
                  <a:pt x="27228" y="45719"/>
                  <a:pt x="27647" y="45427"/>
                  <a:pt x="28041" y="45059"/>
                </a:cubicBezTo>
                <a:lnTo>
                  <a:pt x="28041" y="44030"/>
                </a:lnTo>
                <a:cubicBezTo>
                  <a:pt x="28282" y="43357"/>
                  <a:pt x="28485" y="42709"/>
                  <a:pt x="28892" y="42074"/>
                </a:cubicBezTo>
                <a:lnTo>
                  <a:pt x="28892" y="41109"/>
                </a:lnTo>
                <a:cubicBezTo>
                  <a:pt x="29108" y="40843"/>
                  <a:pt x="29527" y="40462"/>
                  <a:pt x="29959" y="40081"/>
                </a:cubicBezTo>
                <a:lnTo>
                  <a:pt x="29959" y="39154"/>
                </a:lnTo>
                <a:cubicBezTo>
                  <a:pt x="30149" y="38861"/>
                  <a:pt x="30365" y="38518"/>
                  <a:pt x="30784" y="38112"/>
                </a:cubicBezTo>
                <a:lnTo>
                  <a:pt x="30784" y="25450"/>
                </a:lnTo>
                <a:cubicBezTo>
                  <a:pt x="30365" y="25158"/>
                  <a:pt x="30149" y="24891"/>
                  <a:pt x="29959" y="24510"/>
                </a:cubicBezTo>
                <a:lnTo>
                  <a:pt x="29959" y="17564"/>
                </a:lnTo>
                <a:cubicBezTo>
                  <a:pt x="29527" y="17272"/>
                  <a:pt x="29108" y="16979"/>
                  <a:pt x="28892" y="16611"/>
                </a:cubicBezTo>
                <a:lnTo>
                  <a:pt x="28892" y="15773"/>
                </a:lnTo>
                <a:cubicBezTo>
                  <a:pt x="28485" y="15481"/>
                  <a:pt x="28282" y="15125"/>
                  <a:pt x="28041" y="14744"/>
                </a:cubicBezTo>
                <a:lnTo>
                  <a:pt x="28041" y="13792"/>
                </a:lnTo>
                <a:cubicBezTo>
                  <a:pt x="27228" y="13131"/>
                  <a:pt x="26593" y="12496"/>
                  <a:pt x="25971" y="11836"/>
                </a:cubicBezTo>
                <a:lnTo>
                  <a:pt x="25971" y="10782"/>
                </a:lnTo>
                <a:cubicBezTo>
                  <a:pt x="25565" y="10502"/>
                  <a:pt x="25133" y="10223"/>
                  <a:pt x="24917" y="9867"/>
                </a:cubicBezTo>
                <a:cubicBezTo>
                  <a:pt x="24498" y="9194"/>
                  <a:pt x="24295" y="8559"/>
                  <a:pt x="24079" y="7873"/>
                </a:cubicBezTo>
                <a:lnTo>
                  <a:pt x="24079" y="6870"/>
                </a:lnTo>
                <a:cubicBezTo>
                  <a:pt x="23660" y="6578"/>
                  <a:pt x="23253" y="6286"/>
                  <a:pt x="23037" y="5930"/>
                </a:cubicBezTo>
                <a:cubicBezTo>
                  <a:pt x="22618" y="5270"/>
                  <a:pt x="22199" y="4584"/>
                  <a:pt x="21983" y="3936"/>
                </a:cubicBezTo>
                <a:cubicBezTo>
                  <a:pt x="21564" y="3301"/>
                  <a:pt x="21145" y="2628"/>
                  <a:pt x="21145" y="1993"/>
                </a:cubicBezTo>
                <a:cubicBezTo>
                  <a:pt x="20726" y="1308"/>
                  <a:pt x="20116" y="647"/>
                  <a:pt x="19481" y="0"/>
                </a:cubicBezTo>
                <a:lnTo>
                  <a:pt x="17589" y="0"/>
                </a:lnTo>
                <a:lnTo>
                  <a:pt x="17589" y="1041"/>
                </a:lnTo>
                <a:cubicBezTo>
                  <a:pt x="16967" y="1689"/>
                  <a:pt x="16344" y="2336"/>
                  <a:pt x="15709" y="2895"/>
                </a:cubicBezTo>
                <a:cubicBezTo>
                  <a:pt x="15290" y="3555"/>
                  <a:pt x="14871" y="4216"/>
                  <a:pt x="14668" y="4876"/>
                </a:cubicBezTo>
                <a:cubicBezTo>
                  <a:pt x="14249" y="5270"/>
                  <a:pt x="13817" y="5626"/>
                  <a:pt x="13614" y="5930"/>
                </a:cubicBezTo>
                <a:cubicBezTo>
                  <a:pt x="13195" y="6578"/>
                  <a:pt x="12979" y="7213"/>
                  <a:pt x="12775" y="7873"/>
                </a:cubicBezTo>
                <a:cubicBezTo>
                  <a:pt x="12356" y="8902"/>
                  <a:pt x="11950" y="9867"/>
                  <a:pt x="11722" y="10782"/>
                </a:cubicBezTo>
                <a:lnTo>
                  <a:pt x="11722" y="12763"/>
                </a:lnTo>
                <a:cubicBezTo>
                  <a:pt x="11315" y="13131"/>
                  <a:pt x="10883" y="13525"/>
                  <a:pt x="10680" y="13792"/>
                </a:cubicBezTo>
                <a:lnTo>
                  <a:pt x="10680" y="15773"/>
                </a:lnTo>
                <a:cubicBezTo>
                  <a:pt x="10261" y="16040"/>
                  <a:pt x="10058" y="16332"/>
                  <a:pt x="9842" y="16611"/>
                </a:cubicBezTo>
                <a:lnTo>
                  <a:pt x="9842" y="18592"/>
                </a:lnTo>
                <a:cubicBezTo>
                  <a:pt x="9423" y="18961"/>
                  <a:pt x="9004" y="19227"/>
                  <a:pt x="8801" y="19532"/>
                </a:cubicBezTo>
                <a:lnTo>
                  <a:pt x="8801" y="20573"/>
                </a:lnTo>
                <a:cubicBezTo>
                  <a:pt x="8382" y="20916"/>
                  <a:pt x="7962" y="21208"/>
                  <a:pt x="7746" y="21475"/>
                </a:cubicBezTo>
                <a:lnTo>
                  <a:pt x="7746" y="23469"/>
                </a:lnTo>
                <a:lnTo>
                  <a:pt x="6705" y="23469"/>
                </a:lnTo>
                <a:lnTo>
                  <a:pt x="6705" y="25450"/>
                </a:lnTo>
                <a:cubicBezTo>
                  <a:pt x="6286" y="25818"/>
                  <a:pt x="6083" y="26199"/>
                  <a:pt x="5867" y="26479"/>
                </a:cubicBezTo>
                <a:lnTo>
                  <a:pt x="5867" y="30416"/>
                </a:lnTo>
                <a:cubicBezTo>
                  <a:pt x="5448" y="30784"/>
                  <a:pt x="5029" y="31076"/>
                  <a:pt x="4813" y="31343"/>
                </a:cubicBezTo>
                <a:lnTo>
                  <a:pt x="4813" y="35293"/>
                </a:lnTo>
                <a:cubicBezTo>
                  <a:pt x="4394" y="35966"/>
                  <a:pt x="4190" y="36614"/>
                  <a:pt x="3987" y="37160"/>
                </a:cubicBezTo>
                <a:lnTo>
                  <a:pt x="3987" y="39154"/>
                </a:lnTo>
                <a:cubicBezTo>
                  <a:pt x="3555" y="39814"/>
                  <a:pt x="3162" y="40462"/>
                  <a:pt x="2933" y="41109"/>
                </a:cubicBezTo>
                <a:lnTo>
                  <a:pt x="2933" y="450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4648677" y="2061080"/>
            <a:ext cx="41903" cy="40260"/>
          </a:xfrm>
          <a:custGeom>
            <a:avLst/>
            <a:gdLst>
              <a:gd name="connsiteX0" fmla="*/ 2095 w 48996"/>
              <a:gd name="connsiteY0" fmla="*/ 25450 h 47129"/>
              <a:gd name="connsiteX1" fmla="*/ 1028 w 48996"/>
              <a:gd name="connsiteY1" fmla="*/ 26377 h 47129"/>
              <a:gd name="connsiteX2" fmla="*/ 0 w 48996"/>
              <a:gd name="connsiteY2" fmla="*/ 26377 h 47129"/>
              <a:gd name="connsiteX3" fmla="*/ 0 w 48996"/>
              <a:gd name="connsiteY3" fmla="*/ 28333 h 47129"/>
              <a:gd name="connsiteX4" fmla="*/ 1028 w 48996"/>
              <a:gd name="connsiteY4" fmla="*/ 28333 h 47129"/>
              <a:gd name="connsiteX5" fmla="*/ 1028 w 48996"/>
              <a:gd name="connsiteY5" fmla="*/ 29387 h 47129"/>
              <a:gd name="connsiteX6" fmla="*/ 2095 w 48996"/>
              <a:gd name="connsiteY6" fmla="*/ 30327 h 47129"/>
              <a:gd name="connsiteX7" fmla="*/ 2095 w 48996"/>
              <a:gd name="connsiteY7" fmla="*/ 31356 h 47129"/>
              <a:gd name="connsiteX8" fmla="*/ 5029 w 48996"/>
              <a:gd name="connsiteY8" fmla="*/ 34163 h 47129"/>
              <a:gd name="connsiteX9" fmla="*/ 5029 w 48996"/>
              <a:gd name="connsiteY9" fmla="*/ 35293 h 47129"/>
              <a:gd name="connsiteX10" fmla="*/ 6896 w 48996"/>
              <a:gd name="connsiteY10" fmla="*/ 37185 h 47129"/>
              <a:gd name="connsiteX11" fmla="*/ 6896 w 48996"/>
              <a:gd name="connsiteY11" fmla="*/ 38125 h 47129"/>
              <a:gd name="connsiteX12" fmla="*/ 9842 w 48996"/>
              <a:gd name="connsiteY12" fmla="*/ 41224 h 47129"/>
              <a:gd name="connsiteX13" fmla="*/ 9842 w 48996"/>
              <a:gd name="connsiteY13" fmla="*/ 42240 h 47129"/>
              <a:gd name="connsiteX14" fmla="*/ 10883 w 48996"/>
              <a:gd name="connsiteY14" fmla="*/ 43192 h 47129"/>
              <a:gd name="connsiteX15" fmla="*/ 11722 w 48996"/>
              <a:gd name="connsiteY15" fmla="*/ 43192 h 47129"/>
              <a:gd name="connsiteX16" fmla="*/ 14859 w 48996"/>
              <a:gd name="connsiteY16" fmla="*/ 46177 h 47129"/>
              <a:gd name="connsiteX17" fmla="*/ 16751 w 48996"/>
              <a:gd name="connsiteY17" fmla="*/ 46177 h 47129"/>
              <a:gd name="connsiteX18" fmla="*/ 17589 w 48996"/>
              <a:gd name="connsiteY18" fmla="*/ 47129 h 47129"/>
              <a:gd name="connsiteX19" fmla="*/ 22580 w 48996"/>
              <a:gd name="connsiteY19" fmla="*/ 47129 h 47129"/>
              <a:gd name="connsiteX20" fmla="*/ 23456 w 48996"/>
              <a:gd name="connsiteY20" fmla="*/ 46177 h 47129"/>
              <a:gd name="connsiteX21" fmla="*/ 24498 w 48996"/>
              <a:gd name="connsiteY21" fmla="*/ 46177 h 47129"/>
              <a:gd name="connsiteX22" fmla="*/ 25539 w 48996"/>
              <a:gd name="connsiteY22" fmla="*/ 45161 h 47129"/>
              <a:gd name="connsiteX23" fmla="*/ 27406 w 48996"/>
              <a:gd name="connsiteY23" fmla="*/ 45161 h 47129"/>
              <a:gd name="connsiteX24" fmla="*/ 30340 w 48996"/>
              <a:gd name="connsiteY24" fmla="*/ 42240 h 47129"/>
              <a:gd name="connsiteX25" fmla="*/ 32245 w 48996"/>
              <a:gd name="connsiteY25" fmla="*/ 41224 h 47129"/>
              <a:gd name="connsiteX26" fmla="*/ 34340 w 48996"/>
              <a:gd name="connsiteY26" fmla="*/ 39255 h 47129"/>
              <a:gd name="connsiteX27" fmla="*/ 35369 w 48996"/>
              <a:gd name="connsiteY27" fmla="*/ 37376 h 47129"/>
              <a:gd name="connsiteX28" fmla="*/ 36195 w 48996"/>
              <a:gd name="connsiteY28" fmla="*/ 36334 h 47129"/>
              <a:gd name="connsiteX29" fmla="*/ 38303 w 48996"/>
              <a:gd name="connsiteY29" fmla="*/ 35496 h 47129"/>
              <a:gd name="connsiteX30" fmla="*/ 39141 w 48996"/>
              <a:gd name="connsiteY30" fmla="*/ 33515 h 47129"/>
              <a:gd name="connsiteX31" fmla="*/ 40195 w 48996"/>
              <a:gd name="connsiteY31" fmla="*/ 32473 h 47129"/>
              <a:gd name="connsiteX32" fmla="*/ 41021 w 48996"/>
              <a:gd name="connsiteY32" fmla="*/ 30505 h 47129"/>
              <a:gd name="connsiteX33" fmla="*/ 42087 w 48996"/>
              <a:gd name="connsiteY33" fmla="*/ 29578 h 47129"/>
              <a:gd name="connsiteX34" fmla="*/ 43129 w 48996"/>
              <a:gd name="connsiteY34" fmla="*/ 27597 h 47129"/>
              <a:gd name="connsiteX35" fmla="*/ 44183 w 48996"/>
              <a:gd name="connsiteY35" fmla="*/ 26581 h 47129"/>
              <a:gd name="connsiteX36" fmla="*/ 45008 w 48996"/>
              <a:gd name="connsiteY36" fmla="*/ 24396 h 47129"/>
              <a:gd name="connsiteX37" fmla="*/ 46050 w 48996"/>
              <a:gd name="connsiteY37" fmla="*/ 22542 h 47129"/>
              <a:gd name="connsiteX38" fmla="*/ 46888 w 48996"/>
              <a:gd name="connsiteY38" fmla="*/ 21501 h 47129"/>
              <a:gd name="connsiteX39" fmla="*/ 46888 w 48996"/>
              <a:gd name="connsiteY39" fmla="*/ 19519 h 47129"/>
              <a:gd name="connsiteX40" fmla="*/ 47929 w 48996"/>
              <a:gd name="connsiteY40" fmla="*/ 18605 h 47129"/>
              <a:gd name="connsiteX41" fmla="*/ 47929 w 48996"/>
              <a:gd name="connsiteY41" fmla="*/ 16611 h 47129"/>
              <a:gd name="connsiteX42" fmla="*/ 48996 w 48996"/>
              <a:gd name="connsiteY42" fmla="*/ 14757 h 47129"/>
              <a:gd name="connsiteX43" fmla="*/ 48996 w 48996"/>
              <a:gd name="connsiteY43" fmla="*/ 7886 h 47129"/>
              <a:gd name="connsiteX44" fmla="*/ 47929 w 48996"/>
              <a:gd name="connsiteY44" fmla="*/ 6857 h 47129"/>
              <a:gd name="connsiteX45" fmla="*/ 47929 w 48996"/>
              <a:gd name="connsiteY45" fmla="*/ 4876 h 47129"/>
              <a:gd name="connsiteX46" fmla="*/ 44183 w 48996"/>
              <a:gd name="connsiteY46" fmla="*/ 939 h 47129"/>
              <a:gd name="connsiteX47" fmla="*/ 42087 w 48996"/>
              <a:gd name="connsiteY47" fmla="*/ 939 h 47129"/>
              <a:gd name="connsiteX48" fmla="*/ 41021 w 48996"/>
              <a:gd name="connsiteY48" fmla="*/ 0 h 47129"/>
              <a:gd name="connsiteX49" fmla="*/ 40195 w 48996"/>
              <a:gd name="connsiteY49" fmla="*/ 939 h 47129"/>
              <a:gd name="connsiteX50" fmla="*/ 36195 w 48996"/>
              <a:gd name="connsiteY50" fmla="*/ 939 h 47129"/>
              <a:gd name="connsiteX51" fmla="*/ 35369 w 48996"/>
              <a:gd name="connsiteY51" fmla="*/ 1968 h 47129"/>
              <a:gd name="connsiteX52" fmla="*/ 32245 w 48996"/>
              <a:gd name="connsiteY52" fmla="*/ 1968 h 47129"/>
              <a:gd name="connsiteX53" fmla="*/ 31394 w 48996"/>
              <a:gd name="connsiteY53" fmla="*/ 2908 h 47129"/>
              <a:gd name="connsiteX54" fmla="*/ 30340 w 48996"/>
              <a:gd name="connsiteY54" fmla="*/ 2908 h 47129"/>
              <a:gd name="connsiteX55" fmla="*/ 28473 w 48996"/>
              <a:gd name="connsiteY55" fmla="*/ 3949 h 47129"/>
              <a:gd name="connsiteX56" fmla="*/ 27406 w 48996"/>
              <a:gd name="connsiteY56" fmla="*/ 3949 h 47129"/>
              <a:gd name="connsiteX57" fmla="*/ 26365 w 48996"/>
              <a:gd name="connsiteY57" fmla="*/ 4876 h 47129"/>
              <a:gd name="connsiteX58" fmla="*/ 24498 w 48996"/>
              <a:gd name="connsiteY58" fmla="*/ 4876 h 47129"/>
              <a:gd name="connsiteX59" fmla="*/ 23456 w 48996"/>
              <a:gd name="connsiteY59" fmla="*/ 5918 h 47129"/>
              <a:gd name="connsiteX60" fmla="*/ 22580 w 48996"/>
              <a:gd name="connsiteY60" fmla="*/ 5918 h 47129"/>
              <a:gd name="connsiteX61" fmla="*/ 20726 w 48996"/>
              <a:gd name="connsiteY61" fmla="*/ 6857 h 47129"/>
              <a:gd name="connsiteX62" fmla="*/ 19684 w 48996"/>
              <a:gd name="connsiteY62" fmla="*/ 7886 h 47129"/>
              <a:gd name="connsiteX63" fmla="*/ 18643 w 48996"/>
              <a:gd name="connsiteY63" fmla="*/ 7886 h 47129"/>
              <a:gd name="connsiteX64" fmla="*/ 17589 w 48996"/>
              <a:gd name="connsiteY64" fmla="*/ 8826 h 47129"/>
              <a:gd name="connsiteX65" fmla="*/ 15709 w 48996"/>
              <a:gd name="connsiteY65" fmla="*/ 8826 h 47129"/>
              <a:gd name="connsiteX66" fmla="*/ 14859 w 48996"/>
              <a:gd name="connsiteY66" fmla="*/ 9753 h 47129"/>
              <a:gd name="connsiteX67" fmla="*/ 13804 w 48996"/>
              <a:gd name="connsiteY67" fmla="*/ 9753 h 47129"/>
              <a:gd name="connsiteX68" fmla="*/ 12750 w 48996"/>
              <a:gd name="connsiteY68" fmla="*/ 10807 h 47129"/>
              <a:gd name="connsiteX69" fmla="*/ 10883 w 48996"/>
              <a:gd name="connsiteY69" fmla="*/ 10807 h 47129"/>
              <a:gd name="connsiteX70" fmla="*/ 10883 w 48996"/>
              <a:gd name="connsiteY70" fmla="*/ 11734 h 47129"/>
              <a:gd name="connsiteX71" fmla="*/ 9842 w 48996"/>
              <a:gd name="connsiteY71" fmla="*/ 11734 h 47129"/>
              <a:gd name="connsiteX72" fmla="*/ 3962 w 48996"/>
              <a:gd name="connsiteY72" fmla="*/ 17551 h 47129"/>
              <a:gd name="connsiteX73" fmla="*/ 3962 w 48996"/>
              <a:gd name="connsiteY73" fmla="*/ 18605 h 47129"/>
              <a:gd name="connsiteX74" fmla="*/ 2921 w 48996"/>
              <a:gd name="connsiteY74" fmla="*/ 18605 h 47129"/>
              <a:gd name="connsiteX75" fmla="*/ 2095 w 48996"/>
              <a:gd name="connsiteY75" fmla="*/ 19519 h 47129"/>
              <a:gd name="connsiteX76" fmla="*/ 2095 w 48996"/>
              <a:gd name="connsiteY76" fmla="*/ 21501 h 47129"/>
              <a:gd name="connsiteX77" fmla="*/ 1028 w 48996"/>
              <a:gd name="connsiteY77" fmla="*/ 22542 h 47129"/>
              <a:gd name="connsiteX78" fmla="*/ 2095 w 48996"/>
              <a:gd name="connsiteY78" fmla="*/ 23482 h 47129"/>
              <a:gd name="connsiteX79" fmla="*/ 2095 w 48996"/>
              <a:gd name="connsiteY79" fmla="*/ 25450 h 47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</a:cxnLst>
            <a:rect l="l" t="t" r="r" b="b"/>
            <a:pathLst>
              <a:path w="48996" h="47129">
                <a:moveTo>
                  <a:pt x="2095" y="25450"/>
                </a:moveTo>
                <a:cubicBezTo>
                  <a:pt x="1676" y="25819"/>
                  <a:pt x="1231" y="26085"/>
                  <a:pt x="1028" y="26377"/>
                </a:cubicBezTo>
                <a:lnTo>
                  <a:pt x="0" y="26377"/>
                </a:lnTo>
                <a:lnTo>
                  <a:pt x="0" y="28333"/>
                </a:lnTo>
                <a:lnTo>
                  <a:pt x="1028" y="28333"/>
                </a:lnTo>
                <a:lnTo>
                  <a:pt x="1028" y="29387"/>
                </a:lnTo>
                <a:cubicBezTo>
                  <a:pt x="1231" y="29768"/>
                  <a:pt x="1676" y="30048"/>
                  <a:pt x="2095" y="30327"/>
                </a:cubicBezTo>
                <a:lnTo>
                  <a:pt x="2095" y="31356"/>
                </a:lnTo>
                <a:cubicBezTo>
                  <a:pt x="2921" y="32296"/>
                  <a:pt x="3962" y="33248"/>
                  <a:pt x="5029" y="34163"/>
                </a:cubicBezTo>
                <a:lnTo>
                  <a:pt x="5029" y="35293"/>
                </a:lnTo>
                <a:cubicBezTo>
                  <a:pt x="5626" y="35953"/>
                  <a:pt x="6273" y="36626"/>
                  <a:pt x="6896" y="37185"/>
                </a:cubicBezTo>
                <a:lnTo>
                  <a:pt x="6896" y="38125"/>
                </a:lnTo>
                <a:cubicBezTo>
                  <a:pt x="7746" y="39154"/>
                  <a:pt x="8801" y="40081"/>
                  <a:pt x="9842" y="41224"/>
                </a:cubicBezTo>
                <a:lnTo>
                  <a:pt x="9842" y="42240"/>
                </a:lnTo>
                <a:cubicBezTo>
                  <a:pt x="10033" y="42621"/>
                  <a:pt x="10477" y="42913"/>
                  <a:pt x="10883" y="43192"/>
                </a:cubicBezTo>
                <a:lnTo>
                  <a:pt x="11722" y="43192"/>
                </a:lnTo>
                <a:cubicBezTo>
                  <a:pt x="12750" y="44221"/>
                  <a:pt x="13804" y="45262"/>
                  <a:pt x="14859" y="46177"/>
                </a:cubicBezTo>
                <a:lnTo>
                  <a:pt x="16751" y="46177"/>
                </a:lnTo>
                <a:cubicBezTo>
                  <a:pt x="16967" y="46558"/>
                  <a:pt x="17157" y="46850"/>
                  <a:pt x="17589" y="47129"/>
                </a:cubicBezTo>
                <a:lnTo>
                  <a:pt x="22580" y="47129"/>
                </a:lnTo>
                <a:cubicBezTo>
                  <a:pt x="22809" y="46850"/>
                  <a:pt x="23037" y="46558"/>
                  <a:pt x="23456" y="46177"/>
                </a:cubicBezTo>
                <a:lnTo>
                  <a:pt x="24498" y="46177"/>
                </a:lnTo>
                <a:cubicBezTo>
                  <a:pt x="24688" y="45910"/>
                  <a:pt x="25133" y="45529"/>
                  <a:pt x="25539" y="45161"/>
                </a:cubicBezTo>
                <a:lnTo>
                  <a:pt x="27406" y="45161"/>
                </a:lnTo>
                <a:cubicBezTo>
                  <a:pt x="28270" y="44221"/>
                  <a:pt x="29311" y="43281"/>
                  <a:pt x="30340" y="42240"/>
                </a:cubicBezTo>
                <a:cubicBezTo>
                  <a:pt x="30988" y="41960"/>
                  <a:pt x="31597" y="41592"/>
                  <a:pt x="32245" y="41224"/>
                </a:cubicBezTo>
                <a:cubicBezTo>
                  <a:pt x="32867" y="40551"/>
                  <a:pt x="33489" y="39903"/>
                  <a:pt x="34340" y="39255"/>
                </a:cubicBezTo>
                <a:cubicBezTo>
                  <a:pt x="34518" y="38684"/>
                  <a:pt x="34975" y="38023"/>
                  <a:pt x="35369" y="37376"/>
                </a:cubicBezTo>
                <a:cubicBezTo>
                  <a:pt x="35585" y="37109"/>
                  <a:pt x="35788" y="36715"/>
                  <a:pt x="36195" y="36334"/>
                </a:cubicBezTo>
                <a:cubicBezTo>
                  <a:pt x="36829" y="36055"/>
                  <a:pt x="37477" y="35775"/>
                  <a:pt x="38303" y="35496"/>
                </a:cubicBezTo>
                <a:cubicBezTo>
                  <a:pt x="38518" y="34836"/>
                  <a:pt x="38734" y="34163"/>
                  <a:pt x="39141" y="33515"/>
                </a:cubicBezTo>
                <a:cubicBezTo>
                  <a:pt x="39370" y="33248"/>
                  <a:pt x="39763" y="32867"/>
                  <a:pt x="40195" y="32473"/>
                </a:cubicBezTo>
                <a:cubicBezTo>
                  <a:pt x="40411" y="31826"/>
                  <a:pt x="40614" y="31178"/>
                  <a:pt x="41021" y="30505"/>
                </a:cubicBezTo>
                <a:cubicBezTo>
                  <a:pt x="41237" y="30226"/>
                  <a:pt x="41643" y="29946"/>
                  <a:pt x="42087" y="29578"/>
                </a:cubicBezTo>
                <a:cubicBezTo>
                  <a:pt x="42290" y="28930"/>
                  <a:pt x="42697" y="28257"/>
                  <a:pt x="43129" y="27597"/>
                </a:cubicBezTo>
                <a:cubicBezTo>
                  <a:pt x="43332" y="27330"/>
                  <a:pt x="43764" y="26949"/>
                  <a:pt x="44183" y="26581"/>
                </a:cubicBezTo>
                <a:cubicBezTo>
                  <a:pt x="44373" y="25730"/>
                  <a:pt x="44589" y="25069"/>
                  <a:pt x="45008" y="24396"/>
                </a:cubicBezTo>
                <a:cubicBezTo>
                  <a:pt x="45211" y="23837"/>
                  <a:pt x="45630" y="23190"/>
                  <a:pt x="46050" y="22542"/>
                </a:cubicBezTo>
                <a:cubicBezTo>
                  <a:pt x="46266" y="22250"/>
                  <a:pt x="46482" y="21894"/>
                  <a:pt x="46888" y="21501"/>
                </a:cubicBezTo>
                <a:lnTo>
                  <a:pt x="46888" y="19519"/>
                </a:lnTo>
                <a:cubicBezTo>
                  <a:pt x="47078" y="19240"/>
                  <a:pt x="47536" y="18961"/>
                  <a:pt x="47929" y="18605"/>
                </a:cubicBezTo>
                <a:lnTo>
                  <a:pt x="47929" y="16611"/>
                </a:lnTo>
                <a:cubicBezTo>
                  <a:pt x="48158" y="16052"/>
                  <a:pt x="48577" y="15392"/>
                  <a:pt x="48996" y="14757"/>
                </a:cubicBezTo>
                <a:lnTo>
                  <a:pt x="48996" y="7886"/>
                </a:lnTo>
                <a:cubicBezTo>
                  <a:pt x="48577" y="7607"/>
                  <a:pt x="48158" y="7226"/>
                  <a:pt x="47929" y="6857"/>
                </a:cubicBezTo>
                <a:lnTo>
                  <a:pt x="47929" y="4876"/>
                </a:lnTo>
                <a:cubicBezTo>
                  <a:pt x="46685" y="3555"/>
                  <a:pt x="45427" y="2273"/>
                  <a:pt x="44183" y="939"/>
                </a:cubicBezTo>
                <a:lnTo>
                  <a:pt x="42087" y="939"/>
                </a:lnTo>
                <a:cubicBezTo>
                  <a:pt x="41643" y="660"/>
                  <a:pt x="41237" y="380"/>
                  <a:pt x="41021" y="0"/>
                </a:cubicBezTo>
                <a:cubicBezTo>
                  <a:pt x="40614" y="380"/>
                  <a:pt x="40411" y="660"/>
                  <a:pt x="40195" y="939"/>
                </a:cubicBezTo>
                <a:lnTo>
                  <a:pt x="36195" y="939"/>
                </a:lnTo>
                <a:cubicBezTo>
                  <a:pt x="35788" y="1308"/>
                  <a:pt x="35585" y="1689"/>
                  <a:pt x="35369" y="1968"/>
                </a:cubicBezTo>
                <a:lnTo>
                  <a:pt x="32245" y="1968"/>
                </a:lnTo>
                <a:cubicBezTo>
                  <a:pt x="31800" y="2349"/>
                  <a:pt x="31597" y="2628"/>
                  <a:pt x="31394" y="2908"/>
                </a:cubicBezTo>
                <a:lnTo>
                  <a:pt x="30340" y="2908"/>
                </a:lnTo>
                <a:cubicBezTo>
                  <a:pt x="29705" y="3301"/>
                  <a:pt x="29095" y="3644"/>
                  <a:pt x="28473" y="3949"/>
                </a:cubicBezTo>
                <a:lnTo>
                  <a:pt x="27406" y="3949"/>
                </a:lnTo>
                <a:cubicBezTo>
                  <a:pt x="27000" y="4317"/>
                  <a:pt x="26593" y="4597"/>
                  <a:pt x="26365" y="4876"/>
                </a:cubicBezTo>
                <a:lnTo>
                  <a:pt x="24498" y="4876"/>
                </a:lnTo>
                <a:cubicBezTo>
                  <a:pt x="24079" y="5257"/>
                  <a:pt x="23634" y="5626"/>
                  <a:pt x="23456" y="5918"/>
                </a:cubicBezTo>
                <a:lnTo>
                  <a:pt x="22580" y="5918"/>
                </a:lnTo>
                <a:cubicBezTo>
                  <a:pt x="21983" y="6299"/>
                  <a:pt x="21361" y="6591"/>
                  <a:pt x="20726" y="6857"/>
                </a:cubicBezTo>
                <a:cubicBezTo>
                  <a:pt x="20307" y="7226"/>
                  <a:pt x="19875" y="7607"/>
                  <a:pt x="19684" y="7886"/>
                </a:cubicBezTo>
                <a:lnTo>
                  <a:pt x="18643" y="7886"/>
                </a:lnTo>
                <a:cubicBezTo>
                  <a:pt x="18186" y="8267"/>
                  <a:pt x="17792" y="8559"/>
                  <a:pt x="17589" y="8826"/>
                </a:cubicBezTo>
                <a:lnTo>
                  <a:pt x="15709" y="8826"/>
                </a:lnTo>
                <a:cubicBezTo>
                  <a:pt x="15290" y="9194"/>
                  <a:pt x="15062" y="9486"/>
                  <a:pt x="14859" y="9753"/>
                </a:cubicBezTo>
                <a:lnTo>
                  <a:pt x="13804" y="9753"/>
                </a:lnTo>
                <a:cubicBezTo>
                  <a:pt x="13385" y="10147"/>
                  <a:pt x="12979" y="10515"/>
                  <a:pt x="12750" y="10807"/>
                </a:cubicBezTo>
                <a:lnTo>
                  <a:pt x="10883" y="10807"/>
                </a:lnTo>
                <a:lnTo>
                  <a:pt x="10883" y="11734"/>
                </a:lnTo>
                <a:lnTo>
                  <a:pt x="9842" y="11734"/>
                </a:lnTo>
                <a:cubicBezTo>
                  <a:pt x="7746" y="13716"/>
                  <a:pt x="5867" y="15659"/>
                  <a:pt x="3962" y="17551"/>
                </a:cubicBezTo>
                <a:lnTo>
                  <a:pt x="3962" y="18605"/>
                </a:lnTo>
                <a:lnTo>
                  <a:pt x="2921" y="18605"/>
                </a:lnTo>
                <a:cubicBezTo>
                  <a:pt x="2501" y="18961"/>
                  <a:pt x="2311" y="19240"/>
                  <a:pt x="2095" y="19519"/>
                </a:cubicBezTo>
                <a:lnTo>
                  <a:pt x="2095" y="21501"/>
                </a:lnTo>
                <a:cubicBezTo>
                  <a:pt x="1676" y="21894"/>
                  <a:pt x="1231" y="22250"/>
                  <a:pt x="1028" y="22542"/>
                </a:cubicBezTo>
                <a:cubicBezTo>
                  <a:pt x="1231" y="22898"/>
                  <a:pt x="1676" y="23190"/>
                  <a:pt x="2095" y="23482"/>
                </a:cubicBezTo>
                <a:lnTo>
                  <a:pt x="2095" y="254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674268" y="2110327"/>
            <a:ext cx="46747" cy="98585"/>
          </a:xfrm>
          <a:custGeom>
            <a:avLst/>
            <a:gdLst>
              <a:gd name="connsiteX0" fmla="*/ 5041 w 54660"/>
              <a:gd name="connsiteY0" fmla="*/ 70421 h 115404"/>
              <a:gd name="connsiteX1" fmla="*/ 5041 w 54660"/>
              <a:gd name="connsiteY1" fmla="*/ 72377 h 115404"/>
              <a:gd name="connsiteX2" fmla="*/ 3987 w 54660"/>
              <a:gd name="connsiteY2" fmla="*/ 74358 h 115404"/>
              <a:gd name="connsiteX3" fmla="*/ 3987 w 54660"/>
              <a:gd name="connsiteY3" fmla="*/ 77254 h 115404"/>
              <a:gd name="connsiteX4" fmla="*/ 2946 w 54660"/>
              <a:gd name="connsiteY4" fmla="*/ 78320 h 115404"/>
              <a:gd name="connsiteX5" fmla="*/ 2946 w 54660"/>
              <a:gd name="connsiteY5" fmla="*/ 81203 h 115404"/>
              <a:gd name="connsiteX6" fmla="*/ 1904 w 54660"/>
              <a:gd name="connsiteY6" fmla="*/ 83172 h 115404"/>
              <a:gd name="connsiteX7" fmla="*/ 1904 w 54660"/>
              <a:gd name="connsiteY7" fmla="*/ 87122 h 115404"/>
              <a:gd name="connsiteX8" fmla="*/ 1053 w 54660"/>
              <a:gd name="connsiteY8" fmla="*/ 87960 h 115404"/>
              <a:gd name="connsiteX9" fmla="*/ 1053 w 54660"/>
              <a:gd name="connsiteY9" fmla="*/ 91922 h 115404"/>
              <a:gd name="connsiteX10" fmla="*/ 0 w 54660"/>
              <a:gd name="connsiteY10" fmla="*/ 93878 h 115404"/>
              <a:gd name="connsiteX11" fmla="*/ 0 w 54660"/>
              <a:gd name="connsiteY11" fmla="*/ 108521 h 115404"/>
              <a:gd name="connsiteX12" fmla="*/ 1053 w 54660"/>
              <a:gd name="connsiteY12" fmla="*/ 110502 h 115404"/>
              <a:gd name="connsiteX13" fmla="*/ 1053 w 54660"/>
              <a:gd name="connsiteY13" fmla="*/ 111442 h 115404"/>
              <a:gd name="connsiteX14" fmla="*/ 1904 w 54660"/>
              <a:gd name="connsiteY14" fmla="*/ 112471 h 115404"/>
              <a:gd name="connsiteX15" fmla="*/ 1904 w 54660"/>
              <a:gd name="connsiteY15" fmla="*/ 113398 h 115404"/>
              <a:gd name="connsiteX16" fmla="*/ 2946 w 54660"/>
              <a:gd name="connsiteY16" fmla="*/ 114452 h 115404"/>
              <a:gd name="connsiteX17" fmla="*/ 3987 w 54660"/>
              <a:gd name="connsiteY17" fmla="*/ 114452 h 115404"/>
              <a:gd name="connsiteX18" fmla="*/ 5041 w 54660"/>
              <a:gd name="connsiteY18" fmla="*/ 115404 h 115404"/>
              <a:gd name="connsiteX19" fmla="*/ 5867 w 54660"/>
              <a:gd name="connsiteY19" fmla="*/ 115404 h 115404"/>
              <a:gd name="connsiteX20" fmla="*/ 7759 w 54660"/>
              <a:gd name="connsiteY20" fmla="*/ 113398 h 115404"/>
              <a:gd name="connsiteX21" fmla="*/ 8813 w 54660"/>
              <a:gd name="connsiteY21" fmla="*/ 113398 h 115404"/>
              <a:gd name="connsiteX22" fmla="*/ 9842 w 54660"/>
              <a:gd name="connsiteY22" fmla="*/ 112471 h 115404"/>
              <a:gd name="connsiteX23" fmla="*/ 10693 w 54660"/>
              <a:gd name="connsiteY23" fmla="*/ 110502 h 115404"/>
              <a:gd name="connsiteX24" fmla="*/ 12572 w 54660"/>
              <a:gd name="connsiteY24" fmla="*/ 109550 h 115404"/>
              <a:gd name="connsiteX25" fmla="*/ 13614 w 54660"/>
              <a:gd name="connsiteY25" fmla="*/ 108521 h 115404"/>
              <a:gd name="connsiteX26" fmla="*/ 14655 w 54660"/>
              <a:gd name="connsiteY26" fmla="*/ 106565 h 115404"/>
              <a:gd name="connsiteX27" fmla="*/ 16560 w 54660"/>
              <a:gd name="connsiteY27" fmla="*/ 105702 h 115404"/>
              <a:gd name="connsiteX28" fmla="*/ 18656 w 54660"/>
              <a:gd name="connsiteY28" fmla="*/ 103746 h 115404"/>
              <a:gd name="connsiteX29" fmla="*/ 19697 w 54660"/>
              <a:gd name="connsiteY29" fmla="*/ 101765 h 115404"/>
              <a:gd name="connsiteX30" fmla="*/ 21576 w 54660"/>
              <a:gd name="connsiteY30" fmla="*/ 99783 h 115404"/>
              <a:gd name="connsiteX31" fmla="*/ 22402 w 54660"/>
              <a:gd name="connsiteY31" fmla="*/ 97815 h 115404"/>
              <a:gd name="connsiteX32" fmla="*/ 24510 w 54660"/>
              <a:gd name="connsiteY32" fmla="*/ 96799 h 115404"/>
              <a:gd name="connsiteX33" fmla="*/ 26403 w 54660"/>
              <a:gd name="connsiteY33" fmla="*/ 94907 h 115404"/>
              <a:gd name="connsiteX34" fmla="*/ 27444 w 54660"/>
              <a:gd name="connsiteY34" fmla="*/ 92938 h 115404"/>
              <a:gd name="connsiteX35" fmla="*/ 29298 w 54660"/>
              <a:gd name="connsiteY35" fmla="*/ 90970 h 115404"/>
              <a:gd name="connsiteX36" fmla="*/ 30365 w 54660"/>
              <a:gd name="connsiteY36" fmla="*/ 89001 h 115404"/>
              <a:gd name="connsiteX37" fmla="*/ 34340 w 54660"/>
              <a:gd name="connsiteY37" fmla="*/ 85140 h 115404"/>
              <a:gd name="connsiteX38" fmla="*/ 35191 w 54660"/>
              <a:gd name="connsiteY38" fmla="*/ 83172 h 115404"/>
              <a:gd name="connsiteX39" fmla="*/ 36233 w 54660"/>
              <a:gd name="connsiteY39" fmla="*/ 81203 h 115404"/>
              <a:gd name="connsiteX40" fmla="*/ 38112 w 54660"/>
              <a:gd name="connsiteY40" fmla="*/ 80263 h 115404"/>
              <a:gd name="connsiteX41" fmla="*/ 39153 w 54660"/>
              <a:gd name="connsiteY41" fmla="*/ 78320 h 115404"/>
              <a:gd name="connsiteX42" fmla="*/ 40004 w 54660"/>
              <a:gd name="connsiteY42" fmla="*/ 77254 h 115404"/>
              <a:gd name="connsiteX43" fmla="*/ 41046 w 54660"/>
              <a:gd name="connsiteY43" fmla="*/ 75298 h 115404"/>
              <a:gd name="connsiteX44" fmla="*/ 43141 w 54660"/>
              <a:gd name="connsiteY44" fmla="*/ 73304 h 115404"/>
              <a:gd name="connsiteX45" fmla="*/ 43141 w 54660"/>
              <a:gd name="connsiteY45" fmla="*/ 72377 h 115404"/>
              <a:gd name="connsiteX46" fmla="*/ 45034 w 54660"/>
              <a:gd name="connsiteY46" fmla="*/ 70421 h 115404"/>
              <a:gd name="connsiteX47" fmla="*/ 45034 w 54660"/>
              <a:gd name="connsiteY47" fmla="*/ 69367 h 115404"/>
              <a:gd name="connsiteX48" fmla="*/ 46901 w 54660"/>
              <a:gd name="connsiteY48" fmla="*/ 67411 h 115404"/>
              <a:gd name="connsiteX49" fmla="*/ 46901 w 54660"/>
              <a:gd name="connsiteY49" fmla="*/ 66560 h 115404"/>
              <a:gd name="connsiteX50" fmla="*/ 47942 w 54660"/>
              <a:gd name="connsiteY50" fmla="*/ 65620 h 115404"/>
              <a:gd name="connsiteX51" fmla="*/ 47942 w 54660"/>
              <a:gd name="connsiteY51" fmla="*/ 64592 h 115404"/>
              <a:gd name="connsiteX52" fmla="*/ 49834 w 54660"/>
              <a:gd name="connsiteY52" fmla="*/ 62610 h 115404"/>
              <a:gd name="connsiteX53" fmla="*/ 49834 w 54660"/>
              <a:gd name="connsiteY53" fmla="*/ 60655 h 115404"/>
              <a:gd name="connsiteX54" fmla="*/ 50888 w 54660"/>
              <a:gd name="connsiteY54" fmla="*/ 59715 h 115404"/>
              <a:gd name="connsiteX55" fmla="*/ 50888 w 54660"/>
              <a:gd name="connsiteY55" fmla="*/ 58686 h 115404"/>
              <a:gd name="connsiteX56" fmla="*/ 51930 w 54660"/>
              <a:gd name="connsiteY56" fmla="*/ 56705 h 115404"/>
              <a:gd name="connsiteX57" fmla="*/ 51930 w 54660"/>
              <a:gd name="connsiteY57" fmla="*/ 53797 h 115404"/>
              <a:gd name="connsiteX58" fmla="*/ 52755 w 54660"/>
              <a:gd name="connsiteY58" fmla="*/ 52755 h 115404"/>
              <a:gd name="connsiteX59" fmla="*/ 52755 w 54660"/>
              <a:gd name="connsiteY59" fmla="*/ 51815 h 115404"/>
              <a:gd name="connsiteX60" fmla="*/ 53822 w 54660"/>
              <a:gd name="connsiteY60" fmla="*/ 49847 h 115404"/>
              <a:gd name="connsiteX61" fmla="*/ 53822 w 54660"/>
              <a:gd name="connsiteY61" fmla="*/ 47040 h 115404"/>
              <a:gd name="connsiteX62" fmla="*/ 54660 w 54660"/>
              <a:gd name="connsiteY62" fmla="*/ 45986 h 115404"/>
              <a:gd name="connsiteX63" fmla="*/ 54660 w 54660"/>
              <a:gd name="connsiteY63" fmla="*/ 5905 h 115404"/>
              <a:gd name="connsiteX64" fmla="*/ 53822 w 54660"/>
              <a:gd name="connsiteY64" fmla="*/ 3936 h 115404"/>
              <a:gd name="connsiteX65" fmla="*/ 53822 w 54660"/>
              <a:gd name="connsiteY65" fmla="*/ 3009 h 115404"/>
              <a:gd name="connsiteX66" fmla="*/ 52755 w 54660"/>
              <a:gd name="connsiteY66" fmla="*/ 1993 h 115404"/>
              <a:gd name="connsiteX67" fmla="*/ 52755 w 54660"/>
              <a:gd name="connsiteY67" fmla="*/ 1028 h 115404"/>
              <a:gd name="connsiteX68" fmla="*/ 51930 w 54660"/>
              <a:gd name="connsiteY68" fmla="*/ 0 h 115404"/>
              <a:gd name="connsiteX69" fmla="*/ 46901 w 54660"/>
              <a:gd name="connsiteY69" fmla="*/ 0 h 115404"/>
              <a:gd name="connsiteX70" fmla="*/ 45034 w 54660"/>
              <a:gd name="connsiteY70" fmla="*/ 1028 h 115404"/>
              <a:gd name="connsiteX71" fmla="*/ 43979 w 54660"/>
              <a:gd name="connsiteY71" fmla="*/ 1993 h 115404"/>
              <a:gd name="connsiteX72" fmla="*/ 42087 w 54660"/>
              <a:gd name="connsiteY72" fmla="*/ 3009 h 115404"/>
              <a:gd name="connsiteX73" fmla="*/ 41046 w 54660"/>
              <a:gd name="connsiteY73" fmla="*/ 4965 h 115404"/>
              <a:gd name="connsiteX74" fmla="*/ 39153 w 54660"/>
              <a:gd name="connsiteY74" fmla="*/ 5905 h 115404"/>
              <a:gd name="connsiteX75" fmla="*/ 37058 w 54660"/>
              <a:gd name="connsiteY75" fmla="*/ 7873 h 115404"/>
              <a:gd name="connsiteX76" fmla="*/ 34340 w 54660"/>
              <a:gd name="connsiteY76" fmla="*/ 9753 h 115404"/>
              <a:gd name="connsiteX77" fmla="*/ 32257 w 54660"/>
              <a:gd name="connsiteY77" fmla="*/ 11734 h 115404"/>
              <a:gd name="connsiteX78" fmla="*/ 30365 w 54660"/>
              <a:gd name="connsiteY78" fmla="*/ 14643 h 115404"/>
              <a:gd name="connsiteX79" fmla="*/ 21576 w 54660"/>
              <a:gd name="connsiteY79" fmla="*/ 23571 h 115404"/>
              <a:gd name="connsiteX80" fmla="*/ 21576 w 54660"/>
              <a:gd name="connsiteY80" fmla="*/ 25450 h 115404"/>
              <a:gd name="connsiteX81" fmla="*/ 20535 w 54660"/>
              <a:gd name="connsiteY81" fmla="*/ 26479 h 115404"/>
              <a:gd name="connsiteX82" fmla="*/ 20535 w 54660"/>
              <a:gd name="connsiteY82" fmla="*/ 28447 h 115404"/>
              <a:gd name="connsiteX83" fmla="*/ 19697 w 54660"/>
              <a:gd name="connsiteY83" fmla="*/ 29286 h 115404"/>
              <a:gd name="connsiteX84" fmla="*/ 19697 w 54660"/>
              <a:gd name="connsiteY84" fmla="*/ 31267 h 115404"/>
              <a:gd name="connsiteX85" fmla="*/ 18656 w 54660"/>
              <a:gd name="connsiteY85" fmla="*/ 32283 h 115404"/>
              <a:gd name="connsiteX86" fmla="*/ 18656 w 54660"/>
              <a:gd name="connsiteY86" fmla="*/ 34264 h 115404"/>
              <a:gd name="connsiteX87" fmla="*/ 17602 w 54660"/>
              <a:gd name="connsiteY87" fmla="*/ 36220 h 115404"/>
              <a:gd name="connsiteX88" fmla="*/ 17602 w 54660"/>
              <a:gd name="connsiteY88" fmla="*/ 38112 h 115404"/>
              <a:gd name="connsiteX89" fmla="*/ 16560 w 54660"/>
              <a:gd name="connsiteY89" fmla="*/ 39141 h 115404"/>
              <a:gd name="connsiteX90" fmla="*/ 15709 w 54660"/>
              <a:gd name="connsiteY90" fmla="*/ 41135 h 115404"/>
              <a:gd name="connsiteX91" fmla="*/ 15709 w 54660"/>
              <a:gd name="connsiteY91" fmla="*/ 43090 h 115404"/>
              <a:gd name="connsiteX92" fmla="*/ 14655 w 54660"/>
              <a:gd name="connsiteY92" fmla="*/ 45072 h 115404"/>
              <a:gd name="connsiteX93" fmla="*/ 13614 w 54660"/>
              <a:gd name="connsiteY93" fmla="*/ 47040 h 115404"/>
              <a:gd name="connsiteX94" fmla="*/ 13614 w 54660"/>
              <a:gd name="connsiteY94" fmla="*/ 48996 h 115404"/>
              <a:gd name="connsiteX95" fmla="*/ 12572 w 54660"/>
              <a:gd name="connsiteY95" fmla="*/ 49847 h 115404"/>
              <a:gd name="connsiteX96" fmla="*/ 11747 w 54660"/>
              <a:gd name="connsiteY96" fmla="*/ 51815 h 115404"/>
              <a:gd name="connsiteX97" fmla="*/ 11747 w 54660"/>
              <a:gd name="connsiteY97" fmla="*/ 53797 h 115404"/>
              <a:gd name="connsiteX98" fmla="*/ 10693 w 54660"/>
              <a:gd name="connsiteY98" fmla="*/ 55778 h 115404"/>
              <a:gd name="connsiteX99" fmla="*/ 9842 w 54660"/>
              <a:gd name="connsiteY99" fmla="*/ 57734 h 115404"/>
              <a:gd name="connsiteX100" fmla="*/ 9842 w 54660"/>
              <a:gd name="connsiteY100" fmla="*/ 58686 h 115404"/>
              <a:gd name="connsiteX101" fmla="*/ 8813 w 54660"/>
              <a:gd name="connsiteY101" fmla="*/ 60655 h 115404"/>
              <a:gd name="connsiteX102" fmla="*/ 8813 w 54660"/>
              <a:gd name="connsiteY102" fmla="*/ 61683 h 115404"/>
              <a:gd name="connsiteX103" fmla="*/ 7759 w 54660"/>
              <a:gd name="connsiteY103" fmla="*/ 62610 h 115404"/>
              <a:gd name="connsiteX104" fmla="*/ 7759 w 54660"/>
              <a:gd name="connsiteY104" fmla="*/ 64592 h 115404"/>
              <a:gd name="connsiteX105" fmla="*/ 6896 w 54660"/>
              <a:gd name="connsiteY105" fmla="*/ 65620 h 115404"/>
              <a:gd name="connsiteX106" fmla="*/ 6896 w 54660"/>
              <a:gd name="connsiteY106" fmla="*/ 66560 h 115404"/>
              <a:gd name="connsiteX107" fmla="*/ 5867 w 54660"/>
              <a:gd name="connsiteY107" fmla="*/ 67411 h 115404"/>
              <a:gd name="connsiteX108" fmla="*/ 5867 w 54660"/>
              <a:gd name="connsiteY108" fmla="*/ 68440 h 115404"/>
              <a:gd name="connsiteX109" fmla="*/ 5041 w 54660"/>
              <a:gd name="connsiteY109" fmla="*/ 70421 h 11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</a:cxnLst>
            <a:rect l="l" t="t" r="r" b="b"/>
            <a:pathLst>
              <a:path w="54660" h="115404">
                <a:moveTo>
                  <a:pt x="5041" y="70421"/>
                </a:moveTo>
                <a:lnTo>
                  <a:pt x="5041" y="72377"/>
                </a:lnTo>
                <a:cubicBezTo>
                  <a:pt x="4622" y="73037"/>
                  <a:pt x="4190" y="73698"/>
                  <a:pt x="3987" y="74358"/>
                </a:cubicBezTo>
                <a:lnTo>
                  <a:pt x="3987" y="77254"/>
                </a:lnTo>
                <a:cubicBezTo>
                  <a:pt x="3581" y="77634"/>
                  <a:pt x="3149" y="78015"/>
                  <a:pt x="2946" y="78320"/>
                </a:cubicBezTo>
                <a:lnTo>
                  <a:pt x="2946" y="81203"/>
                </a:lnTo>
                <a:cubicBezTo>
                  <a:pt x="2526" y="81876"/>
                  <a:pt x="2095" y="82511"/>
                  <a:pt x="1904" y="83172"/>
                </a:cubicBezTo>
                <a:lnTo>
                  <a:pt x="1904" y="87122"/>
                </a:lnTo>
                <a:cubicBezTo>
                  <a:pt x="1485" y="87388"/>
                  <a:pt x="1269" y="87680"/>
                  <a:pt x="1053" y="87960"/>
                </a:cubicBezTo>
                <a:lnTo>
                  <a:pt x="1053" y="91922"/>
                </a:lnTo>
                <a:cubicBezTo>
                  <a:pt x="647" y="92570"/>
                  <a:pt x="228" y="93217"/>
                  <a:pt x="0" y="93878"/>
                </a:cubicBezTo>
                <a:lnTo>
                  <a:pt x="0" y="108521"/>
                </a:lnTo>
                <a:cubicBezTo>
                  <a:pt x="228" y="109194"/>
                  <a:pt x="647" y="109829"/>
                  <a:pt x="1053" y="110502"/>
                </a:cubicBezTo>
                <a:lnTo>
                  <a:pt x="1053" y="111442"/>
                </a:lnTo>
                <a:cubicBezTo>
                  <a:pt x="1269" y="111810"/>
                  <a:pt x="1485" y="112179"/>
                  <a:pt x="1904" y="112471"/>
                </a:cubicBezTo>
                <a:lnTo>
                  <a:pt x="1904" y="113398"/>
                </a:lnTo>
                <a:cubicBezTo>
                  <a:pt x="2095" y="113779"/>
                  <a:pt x="2526" y="114147"/>
                  <a:pt x="2946" y="114452"/>
                </a:cubicBezTo>
                <a:lnTo>
                  <a:pt x="3987" y="114452"/>
                </a:lnTo>
                <a:cubicBezTo>
                  <a:pt x="4190" y="114820"/>
                  <a:pt x="4622" y="115087"/>
                  <a:pt x="5041" y="115404"/>
                </a:cubicBezTo>
                <a:lnTo>
                  <a:pt x="5867" y="115404"/>
                </a:lnTo>
                <a:cubicBezTo>
                  <a:pt x="6502" y="114744"/>
                  <a:pt x="7124" y="114071"/>
                  <a:pt x="7759" y="113398"/>
                </a:cubicBezTo>
                <a:lnTo>
                  <a:pt x="8813" y="113398"/>
                </a:lnTo>
                <a:cubicBezTo>
                  <a:pt x="9016" y="113131"/>
                  <a:pt x="9435" y="112839"/>
                  <a:pt x="9842" y="112471"/>
                </a:cubicBezTo>
                <a:cubicBezTo>
                  <a:pt x="10071" y="111810"/>
                  <a:pt x="10261" y="111150"/>
                  <a:pt x="10693" y="110502"/>
                </a:cubicBezTo>
                <a:cubicBezTo>
                  <a:pt x="11315" y="110210"/>
                  <a:pt x="11938" y="109943"/>
                  <a:pt x="12572" y="109550"/>
                </a:cubicBezTo>
                <a:cubicBezTo>
                  <a:pt x="12788" y="109296"/>
                  <a:pt x="13195" y="108902"/>
                  <a:pt x="13614" y="108521"/>
                </a:cubicBezTo>
                <a:cubicBezTo>
                  <a:pt x="13830" y="107861"/>
                  <a:pt x="14249" y="107226"/>
                  <a:pt x="14655" y="106565"/>
                </a:cubicBezTo>
                <a:cubicBezTo>
                  <a:pt x="15290" y="106273"/>
                  <a:pt x="15925" y="105994"/>
                  <a:pt x="16560" y="105702"/>
                </a:cubicBezTo>
                <a:cubicBezTo>
                  <a:pt x="17183" y="105041"/>
                  <a:pt x="17817" y="104393"/>
                  <a:pt x="18656" y="103746"/>
                </a:cubicBezTo>
                <a:cubicBezTo>
                  <a:pt x="18859" y="103073"/>
                  <a:pt x="19265" y="102425"/>
                  <a:pt x="19697" y="101765"/>
                </a:cubicBezTo>
                <a:cubicBezTo>
                  <a:pt x="20319" y="101117"/>
                  <a:pt x="20954" y="100456"/>
                  <a:pt x="21576" y="99783"/>
                </a:cubicBezTo>
                <a:cubicBezTo>
                  <a:pt x="21780" y="99136"/>
                  <a:pt x="21996" y="98501"/>
                  <a:pt x="22402" y="97815"/>
                </a:cubicBezTo>
                <a:cubicBezTo>
                  <a:pt x="23037" y="97535"/>
                  <a:pt x="23685" y="97154"/>
                  <a:pt x="24510" y="96799"/>
                </a:cubicBezTo>
                <a:cubicBezTo>
                  <a:pt x="25133" y="96240"/>
                  <a:pt x="25755" y="95567"/>
                  <a:pt x="26403" y="94907"/>
                </a:cubicBezTo>
                <a:cubicBezTo>
                  <a:pt x="26593" y="94259"/>
                  <a:pt x="27025" y="93598"/>
                  <a:pt x="27444" y="92938"/>
                </a:cubicBezTo>
                <a:cubicBezTo>
                  <a:pt x="28079" y="92303"/>
                  <a:pt x="28701" y="91630"/>
                  <a:pt x="29298" y="90970"/>
                </a:cubicBezTo>
                <a:cubicBezTo>
                  <a:pt x="29540" y="90322"/>
                  <a:pt x="29946" y="89661"/>
                  <a:pt x="30365" y="89001"/>
                </a:cubicBezTo>
                <a:cubicBezTo>
                  <a:pt x="31622" y="87769"/>
                  <a:pt x="32892" y="86474"/>
                  <a:pt x="34340" y="85140"/>
                </a:cubicBezTo>
                <a:cubicBezTo>
                  <a:pt x="34556" y="84493"/>
                  <a:pt x="34759" y="83845"/>
                  <a:pt x="35191" y="83172"/>
                </a:cubicBezTo>
                <a:cubicBezTo>
                  <a:pt x="35394" y="82511"/>
                  <a:pt x="35813" y="81876"/>
                  <a:pt x="36233" y="81203"/>
                </a:cubicBezTo>
                <a:cubicBezTo>
                  <a:pt x="36867" y="80924"/>
                  <a:pt x="37477" y="80644"/>
                  <a:pt x="38112" y="80263"/>
                </a:cubicBezTo>
                <a:cubicBezTo>
                  <a:pt x="38328" y="79603"/>
                  <a:pt x="38734" y="78955"/>
                  <a:pt x="39153" y="78320"/>
                </a:cubicBezTo>
                <a:cubicBezTo>
                  <a:pt x="39382" y="78015"/>
                  <a:pt x="39585" y="77634"/>
                  <a:pt x="40004" y="77254"/>
                </a:cubicBezTo>
                <a:cubicBezTo>
                  <a:pt x="40220" y="76606"/>
                  <a:pt x="40639" y="75945"/>
                  <a:pt x="41046" y="75298"/>
                </a:cubicBezTo>
                <a:cubicBezTo>
                  <a:pt x="41681" y="74625"/>
                  <a:pt x="42316" y="73977"/>
                  <a:pt x="43141" y="73304"/>
                </a:cubicBezTo>
                <a:lnTo>
                  <a:pt x="43141" y="72377"/>
                </a:lnTo>
                <a:cubicBezTo>
                  <a:pt x="43763" y="71729"/>
                  <a:pt x="44411" y="71056"/>
                  <a:pt x="45034" y="70421"/>
                </a:cubicBezTo>
                <a:lnTo>
                  <a:pt x="45034" y="69367"/>
                </a:lnTo>
                <a:cubicBezTo>
                  <a:pt x="45643" y="68719"/>
                  <a:pt x="46265" y="68072"/>
                  <a:pt x="46901" y="67411"/>
                </a:cubicBezTo>
                <a:lnTo>
                  <a:pt x="46901" y="66560"/>
                </a:lnTo>
                <a:cubicBezTo>
                  <a:pt x="47129" y="66281"/>
                  <a:pt x="47548" y="66001"/>
                  <a:pt x="47942" y="65620"/>
                </a:cubicBezTo>
                <a:lnTo>
                  <a:pt x="47942" y="64592"/>
                </a:lnTo>
                <a:cubicBezTo>
                  <a:pt x="48577" y="63931"/>
                  <a:pt x="49224" y="63283"/>
                  <a:pt x="49834" y="62610"/>
                </a:cubicBezTo>
                <a:lnTo>
                  <a:pt x="49834" y="60655"/>
                </a:lnTo>
                <a:cubicBezTo>
                  <a:pt x="50038" y="60362"/>
                  <a:pt x="50482" y="60070"/>
                  <a:pt x="50888" y="59715"/>
                </a:cubicBezTo>
                <a:lnTo>
                  <a:pt x="50888" y="58686"/>
                </a:lnTo>
                <a:cubicBezTo>
                  <a:pt x="51079" y="58026"/>
                  <a:pt x="51523" y="57365"/>
                  <a:pt x="51930" y="56705"/>
                </a:cubicBezTo>
                <a:lnTo>
                  <a:pt x="51930" y="53797"/>
                </a:lnTo>
                <a:cubicBezTo>
                  <a:pt x="52158" y="53505"/>
                  <a:pt x="52349" y="53149"/>
                  <a:pt x="52755" y="52755"/>
                </a:cubicBezTo>
                <a:lnTo>
                  <a:pt x="52755" y="51815"/>
                </a:lnTo>
                <a:cubicBezTo>
                  <a:pt x="52984" y="51168"/>
                  <a:pt x="53390" y="50507"/>
                  <a:pt x="53822" y="49847"/>
                </a:cubicBezTo>
                <a:lnTo>
                  <a:pt x="53822" y="47040"/>
                </a:lnTo>
                <a:cubicBezTo>
                  <a:pt x="54012" y="46735"/>
                  <a:pt x="54228" y="46367"/>
                  <a:pt x="54660" y="45986"/>
                </a:cubicBezTo>
                <a:lnTo>
                  <a:pt x="54660" y="5905"/>
                </a:lnTo>
                <a:cubicBezTo>
                  <a:pt x="54228" y="5257"/>
                  <a:pt x="54012" y="4609"/>
                  <a:pt x="53822" y="3936"/>
                </a:cubicBezTo>
                <a:lnTo>
                  <a:pt x="53822" y="3009"/>
                </a:lnTo>
                <a:cubicBezTo>
                  <a:pt x="53390" y="2717"/>
                  <a:pt x="52984" y="2336"/>
                  <a:pt x="52755" y="1993"/>
                </a:cubicBezTo>
                <a:lnTo>
                  <a:pt x="52755" y="1028"/>
                </a:lnTo>
                <a:cubicBezTo>
                  <a:pt x="52349" y="749"/>
                  <a:pt x="52158" y="368"/>
                  <a:pt x="51930" y="0"/>
                </a:cubicBezTo>
                <a:lnTo>
                  <a:pt x="46901" y="0"/>
                </a:lnTo>
                <a:cubicBezTo>
                  <a:pt x="46265" y="368"/>
                  <a:pt x="45643" y="749"/>
                  <a:pt x="45034" y="1028"/>
                </a:cubicBezTo>
                <a:cubicBezTo>
                  <a:pt x="44602" y="1409"/>
                  <a:pt x="44183" y="1689"/>
                  <a:pt x="43979" y="1993"/>
                </a:cubicBezTo>
                <a:cubicBezTo>
                  <a:pt x="43357" y="2336"/>
                  <a:pt x="42722" y="2717"/>
                  <a:pt x="42087" y="3009"/>
                </a:cubicBezTo>
                <a:cubicBezTo>
                  <a:pt x="41681" y="3657"/>
                  <a:pt x="41249" y="4317"/>
                  <a:pt x="41046" y="4965"/>
                </a:cubicBezTo>
                <a:cubicBezTo>
                  <a:pt x="40423" y="5346"/>
                  <a:pt x="39789" y="5626"/>
                  <a:pt x="39153" y="5905"/>
                </a:cubicBezTo>
                <a:cubicBezTo>
                  <a:pt x="38328" y="6565"/>
                  <a:pt x="37693" y="7213"/>
                  <a:pt x="37058" y="7873"/>
                </a:cubicBezTo>
                <a:cubicBezTo>
                  <a:pt x="36017" y="8546"/>
                  <a:pt x="35191" y="9194"/>
                  <a:pt x="34340" y="9753"/>
                </a:cubicBezTo>
                <a:cubicBezTo>
                  <a:pt x="33515" y="10439"/>
                  <a:pt x="32892" y="11074"/>
                  <a:pt x="32257" y="11734"/>
                </a:cubicBezTo>
                <a:cubicBezTo>
                  <a:pt x="31622" y="12763"/>
                  <a:pt x="30988" y="13703"/>
                  <a:pt x="30365" y="14643"/>
                </a:cubicBezTo>
                <a:cubicBezTo>
                  <a:pt x="27444" y="17640"/>
                  <a:pt x="24510" y="20662"/>
                  <a:pt x="21576" y="23571"/>
                </a:cubicBezTo>
                <a:lnTo>
                  <a:pt x="21576" y="25450"/>
                </a:lnTo>
                <a:cubicBezTo>
                  <a:pt x="21145" y="25818"/>
                  <a:pt x="20739" y="26187"/>
                  <a:pt x="20535" y="26479"/>
                </a:cubicBezTo>
                <a:lnTo>
                  <a:pt x="20535" y="28447"/>
                </a:lnTo>
                <a:cubicBezTo>
                  <a:pt x="20103" y="28727"/>
                  <a:pt x="19913" y="29019"/>
                  <a:pt x="19697" y="29286"/>
                </a:cubicBezTo>
                <a:lnTo>
                  <a:pt x="19697" y="31267"/>
                </a:lnTo>
                <a:cubicBezTo>
                  <a:pt x="19265" y="31635"/>
                  <a:pt x="18859" y="32003"/>
                  <a:pt x="18656" y="32283"/>
                </a:cubicBezTo>
                <a:lnTo>
                  <a:pt x="18656" y="34264"/>
                </a:lnTo>
                <a:cubicBezTo>
                  <a:pt x="18237" y="34925"/>
                  <a:pt x="17817" y="35585"/>
                  <a:pt x="17602" y="36220"/>
                </a:cubicBezTo>
                <a:lnTo>
                  <a:pt x="17602" y="38112"/>
                </a:lnTo>
                <a:cubicBezTo>
                  <a:pt x="17183" y="38506"/>
                  <a:pt x="16763" y="38861"/>
                  <a:pt x="16560" y="39141"/>
                </a:cubicBezTo>
                <a:cubicBezTo>
                  <a:pt x="16141" y="39801"/>
                  <a:pt x="15925" y="40462"/>
                  <a:pt x="15709" y="41135"/>
                </a:cubicBezTo>
                <a:lnTo>
                  <a:pt x="15709" y="43090"/>
                </a:lnTo>
                <a:cubicBezTo>
                  <a:pt x="15290" y="43738"/>
                  <a:pt x="14884" y="44399"/>
                  <a:pt x="14655" y="45072"/>
                </a:cubicBezTo>
                <a:cubicBezTo>
                  <a:pt x="14249" y="45719"/>
                  <a:pt x="13830" y="46367"/>
                  <a:pt x="13614" y="47040"/>
                </a:cubicBezTo>
                <a:lnTo>
                  <a:pt x="13614" y="48996"/>
                </a:lnTo>
                <a:cubicBezTo>
                  <a:pt x="13195" y="49288"/>
                  <a:pt x="12788" y="49568"/>
                  <a:pt x="12572" y="49847"/>
                </a:cubicBezTo>
                <a:cubicBezTo>
                  <a:pt x="12153" y="50507"/>
                  <a:pt x="11938" y="51168"/>
                  <a:pt x="11747" y="51815"/>
                </a:cubicBezTo>
                <a:lnTo>
                  <a:pt x="11747" y="53797"/>
                </a:lnTo>
                <a:cubicBezTo>
                  <a:pt x="11315" y="54444"/>
                  <a:pt x="10896" y="55105"/>
                  <a:pt x="10693" y="55778"/>
                </a:cubicBezTo>
                <a:cubicBezTo>
                  <a:pt x="10261" y="56413"/>
                  <a:pt x="10071" y="57073"/>
                  <a:pt x="9842" y="57734"/>
                </a:cubicBezTo>
                <a:lnTo>
                  <a:pt x="9842" y="58686"/>
                </a:lnTo>
                <a:cubicBezTo>
                  <a:pt x="9435" y="59334"/>
                  <a:pt x="9016" y="59981"/>
                  <a:pt x="8813" y="60655"/>
                </a:cubicBezTo>
                <a:lnTo>
                  <a:pt x="8813" y="61683"/>
                </a:lnTo>
                <a:cubicBezTo>
                  <a:pt x="8394" y="62052"/>
                  <a:pt x="7975" y="62318"/>
                  <a:pt x="7759" y="62610"/>
                </a:cubicBezTo>
                <a:lnTo>
                  <a:pt x="7759" y="64592"/>
                </a:lnTo>
                <a:cubicBezTo>
                  <a:pt x="7353" y="64973"/>
                  <a:pt x="7124" y="65328"/>
                  <a:pt x="6896" y="65620"/>
                </a:cubicBezTo>
                <a:lnTo>
                  <a:pt x="6896" y="66560"/>
                </a:lnTo>
                <a:cubicBezTo>
                  <a:pt x="6502" y="66840"/>
                  <a:pt x="6083" y="67119"/>
                  <a:pt x="5867" y="67411"/>
                </a:cubicBezTo>
                <a:lnTo>
                  <a:pt x="5867" y="68440"/>
                </a:lnTo>
                <a:cubicBezTo>
                  <a:pt x="5448" y="69100"/>
                  <a:pt x="5257" y="69761"/>
                  <a:pt x="5041" y="704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630229" y="2158209"/>
            <a:ext cx="41718" cy="188959"/>
          </a:xfrm>
          <a:custGeom>
            <a:avLst/>
            <a:gdLst>
              <a:gd name="connsiteX0" fmla="*/ 26796 w 48780"/>
              <a:gd name="connsiteY0" fmla="*/ 850 h 221196"/>
              <a:gd name="connsiteX1" fmla="*/ 27851 w 48780"/>
              <a:gd name="connsiteY1" fmla="*/ 3848 h 221196"/>
              <a:gd name="connsiteX2" fmla="*/ 27851 w 48780"/>
              <a:gd name="connsiteY2" fmla="*/ 5829 h 221196"/>
              <a:gd name="connsiteX3" fmla="*/ 28688 w 48780"/>
              <a:gd name="connsiteY3" fmla="*/ 7772 h 221196"/>
              <a:gd name="connsiteX4" fmla="*/ 28688 w 48780"/>
              <a:gd name="connsiteY4" fmla="*/ 9766 h 221196"/>
              <a:gd name="connsiteX5" fmla="*/ 29730 w 48780"/>
              <a:gd name="connsiteY5" fmla="*/ 11633 h 221196"/>
              <a:gd name="connsiteX6" fmla="*/ 29730 w 48780"/>
              <a:gd name="connsiteY6" fmla="*/ 14655 h 221196"/>
              <a:gd name="connsiteX7" fmla="*/ 30568 w 48780"/>
              <a:gd name="connsiteY7" fmla="*/ 15595 h 221196"/>
              <a:gd name="connsiteX8" fmla="*/ 30568 w 48780"/>
              <a:gd name="connsiteY8" fmla="*/ 18580 h 221196"/>
              <a:gd name="connsiteX9" fmla="*/ 31610 w 48780"/>
              <a:gd name="connsiteY9" fmla="*/ 19532 h 221196"/>
              <a:gd name="connsiteX10" fmla="*/ 31610 w 48780"/>
              <a:gd name="connsiteY10" fmla="*/ 22529 h 221196"/>
              <a:gd name="connsiteX11" fmla="*/ 32664 w 48780"/>
              <a:gd name="connsiteY11" fmla="*/ 23367 h 221196"/>
              <a:gd name="connsiteX12" fmla="*/ 32664 w 48780"/>
              <a:gd name="connsiteY12" fmla="*/ 30213 h 221196"/>
              <a:gd name="connsiteX13" fmla="*/ 33502 w 48780"/>
              <a:gd name="connsiteY13" fmla="*/ 32194 h 221196"/>
              <a:gd name="connsiteX14" fmla="*/ 33502 w 48780"/>
              <a:gd name="connsiteY14" fmla="*/ 41973 h 221196"/>
              <a:gd name="connsiteX15" fmla="*/ 34543 w 48780"/>
              <a:gd name="connsiteY15" fmla="*/ 43942 h 221196"/>
              <a:gd name="connsiteX16" fmla="*/ 34137 w 48780"/>
              <a:gd name="connsiteY16" fmla="*/ 56692 h 221196"/>
              <a:gd name="connsiteX17" fmla="*/ 33083 w 48780"/>
              <a:gd name="connsiteY17" fmla="*/ 60642 h 221196"/>
              <a:gd name="connsiteX18" fmla="*/ 33083 w 48780"/>
              <a:gd name="connsiteY18" fmla="*/ 73317 h 221196"/>
              <a:gd name="connsiteX19" fmla="*/ 32244 w 48780"/>
              <a:gd name="connsiteY19" fmla="*/ 76225 h 221196"/>
              <a:gd name="connsiteX20" fmla="*/ 32244 w 48780"/>
              <a:gd name="connsiteY20" fmla="*/ 83083 h 221196"/>
              <a:gd name="connsiteX21" fmla="*/ 31191 w 48780"/>
              <a:gd name="connsiteY21" fmla="*/ 86918 h 221196"/>
              <a:gd name="connsiteX22" fmla="*/ 31191 w 48780"/>
              <a:gd name="connsiteY22" fmla="*/ 89941 h 221196"/>
              <a:gd name="connsiteX23" fmla="*/ 30149 w 48780"/>
              <a:gd name="connsiteY23" fmla="*/ 92849 h 221196"/>
              <a:gd name="connsiteX24" fmla="*/ 30149 w 48780"/>
              <a:gd name="connsiteY24" fmla="*/ 98666 h 221196"/>
              <a:gd name="connsiteX25" fmla="*/ 29311 w 48780"/>
              <a:gd name="connsiteY25" fmla="*/ 101485 h 221196"/>
              <a:gd name="connsiteX26" fmla="*/ 29311 w 48780"/>
              <a:gd name="connsiteY26" fmla="*/ 104495 h 221196"/>
              <a:gd name="connsiteX27" fmla="*/ 28269 w 48780"/>
              <a:gd name="connsiteY27" fmla="*/ 107403 h 221196"/>
              <a:gd name="connsiteX28" fmla="*/ 28269 w 48780"/>
              <a:gd name="connsiteY28" fmla="*/ 110401 h 221196"/>
              <a:gd name="connsiteX29" fmla="*/ 27419 w 48780"/>
              <a:gd name="connsiteY29" fmla="*/ 113499 h 221196"/>
              <a:gd name="connsiteX30" fmla="*/ 26377 w 48780"/>
              <a:gd name="connsiteY30" fmla="*/ 116433 h 221196"/>
              <a:gd name="connsiteX31" fmla="*/ 26377 w 48780"/>
              <a:gd name="connsiteY31" fmla="*/ 119405 h 221196"/>
              <a:gd name="connsiteX32" fmla="*/ 25336 w 48780"/>
              <a:gd name="connsiteY32" fmla="*/ 122212 h 221196"/>
              <a:gd name="connsiteX33" fmla="*/ 25336 w 48780"/>
              <a:gd name="connsiteY33" fmla="*/ 125247 h 221196"/>
              <a:gd name="connsiteX34" fmla="*/ 24282 w 48780"/>
              <a:gd name="connsiteY34" fmla="*/ 128155 h 221196"/>
              <a:gd name="connsiteX35" fmla="*/ 23443 w 48780"/>
              <a:gd name="connsiteY35" fmla="*/ 131064 h 221196"/>
              <a:gd name="connsiteX36" fmla="*/ 23443 w 48780"/>
              <a:gd name="connsiteY36" fmla="*/ 134061 h 221196"/>
              <a:gd name="connsiteX37" fmla="*/ 22415 w 48780"/>
              <a:gd name="connsiteY37" fmla="*/ 136969 h 221196"/>
              <a:gd name="connsiteX38" fmla="*/ 21348 w 48780"/>
              <a:gd name="connsiteY38" fmla="*/ 140817 h 221196"/>
              <a:gd name="connsiteX39" fmla="*/ 20510 w 48780"/>
              <a:gd name="connsiteY39" fmla="*/ 143725 h 221196"/>
              <a:gd name="connsiteX40" fmla="*/ 20510 w 48780"/>
              <a:gd name="connsiteY40" fmla="*/ 147688 h 221196"/>
              <a:gd name="connsiteX41" fmla="*/ 19468 w 48780"/>
              <a:gd name="connsiteY41" fmla="*/ 151612 h 221196"/>
              <a:gd name="connsiteX42" fmla="*/ 18414 w 48780"/>
              <a:gd name="connsiteY42" fmla="*/ 155562 h 221196"/>
              <a:gd name="connsiteX43" fmla="*/ 17576 w 48780"/>
              <a:gd name="connsiteY43" fmla="*/ 159410 h 221196"/>
              <a:gd name="connsiteX44" fmla="*/ 17576 w 48780"/>
              <a:gd name="connsiteY44" fmla="*/ 163461 h 221196"/>
              <a:gd name="connsiteX45" fmla="*/ 16535 w 48780"/>
              <a:gd name="connsiteY45" fmla="*/ 167487 h 221196"/>
              <a:gd name="connsiteX46" fmla="*/ 15506 w 48780"/>
              <a:gd name="connsiteY46" fmla="*/ 171323 h 221196"/>
              <a:gd name="connsiteX47" fmla="*/ 14655 w 48780"/>
              <a:gd name="connsiteY47" fmla="*/ 175272 h 221196"/>
              <a:gd name="connsiteX48" fmla="*/ 13614 w 48780"/>
              <a:gd name="connsiteY48" fmla="*/ 178269 h 221196"/>
              <a:gd name="connsiteX49" fmla="*/ 12775 w 48780"/>
              <a:gd name="connsiteY49" fmla="*/ 182143 h 221196"/>
              <a:gd name="connsiteX50" fmla="*/ 11721 w 48780"/>
              <a:gd name="connsiteY50" fmla="*/ 185026 h 221196"/>
              <a:gd name="connsiteX51" fmla="*/ 10705 w 48780"/>
              <a:gd name="connsiteY51" fmla="*/ 187947 h 221196"/>
              <a:gd name="connsiteX52" fmla="*/ 9626 w 48780"/>
              <a:gd name="connsiteY52" fmla="*/ 190944 h 221196"/>
              <a:gd name="connsiteX53" fmla="*/ 8788 w 48780"/>
              <a:gd name="connsiteY53" fmla="*/ 193865 h 221196"/>
              <a:gd name="connsiteX54" fmla="*/ 7746 w 48780"/>
              <a:gd name="connsiteY54" fmla="*/ 195821 h 221196"/>
              <a:gd name="connsiteX55" fmla="*/ 6692 w 48780"/>
              <a:gd name="connsiteY55" fmla="*/ 198831 h 221196"/>
              <a:gd name="connsiteX56" fmla="*/ 5651 w 48780"/>
              <a:gd name="connsiteY56" fmla="*/ 200634 h 221196"/>
              <a:gd name="connsiteX57" fmla="*/ 4813 w 48780"/>
              <a:gd name="connsiteY57" fmla="*/ 202615 h 221196"/>
              <a:gd name="connsiteX58" fmla="*/ 3771 w 48780"/>
              <a:gd name="connsiteY58" fmla="*/ 204571 h 221196"/>
              <a:gd name="connsiteX59" fmla="*/ 2933 w 48780"/>
              <a:gd name="connsiteY59" fmla="*/ 206362 h 221196"/>
              <a:gd name="connsiteX60" fmla="*/ 2933 w 48780"/>
              <a:gd name="connsiteY60" fmla="*/ 208508 h 221196"/>
              <a:gd name="connsiteX61" fmla="*/ 1879 w 48780"/>
              <a:gd name="connsiteY61" fmla="*/ 210477 h 221196"/>
              <a:gd name="connsiteX62" fmla="*/ 863 w 48780"/>
              <a:gd name="connsiteY62" fmla="*/ 211518 h 221196"/>
              <a:gd name="connsiteX63" fmla="*/ 863 w 48780"/>
              <a:gd name="connsiteY63" fmla="*/ 214426 h 221196"/>
              <a:gd name="connsiteX64" fmla="*/ 0 w 48780"/>
              <a:gd name="connsiteY64" fmla="*/ 215290 h 221196"/>
              <a:gd name="connsiteX65" fmla="*/ 0 w 48780"/>
              <a:gd name="connsiteY65" fmla="*/ 218262 h 221196"/>
              <a:gd name="connsiteX66" fmla="*/ 863 w 48780"/>
              <a:gd name="connsiteY66" fmla="*/ 219227 h 221196"/>
              <a:gd name="connsiteX67" fmla="*/ 863 w 48780"/>
              <a:gd name="connsiteY67" fmla="*/ 220243 h 221196"/>
              <a:gd name="connsiteX68" fmla="*/ 1879 w 48780"/>
              <a:gd name="connsiteY68" fmla="*/ 220243 h 221196"/>
              <a:gd name="connsiteX69" fmla="*/ 2933 w 48780"/>
              <a:gd name="connsiteY69" fmla="*/ 221196 h 221196"/>
              <a:gd name="connsiteX70" fmla="*/ 8788 w 48780"/>
              <a:gd name="connsiteY70" fmla="*/ 221196 h 221196"/>
              <a:gd name="connsiteX71" fmla="*/ 9626 w 48780"/>
              <a:gd name="connsiteY71" fmla="*/ 220243 h 221196"/>
              <a:gd name="connsiteX72" fmla="*/ 11721 w 48780"/>
              <a:gd name="connsiteY72" fmla="*/ 220243 h 221196"/>
              <a:gd name="connsiteX73" fmla="*/ 13614 w 48780"/>
              <a:gd name="connsiteY73" fmla="*/ 219227 h 221196"/>
              <a:gd name="connsiteX74" fmla="*/ 19468 w 48780"/>
              <a:gd name="connsiteY74" fmla="*/ 213499 h 221196"/>
              <a:gd name="connsiteX75" fmla="*/ 20510 w 48780"/>
              <a:gd name="connsiteY75" fmla="*/ 211518 h 221196"/>
              <a:gd name="connsiteX76" fmla="*/ 22415 w 48780"/>
              <a:gd name="connsiteY76" fmla="*/ 209537 h 221196"/>
              <a:gd name="connsiteX77" fmla="*/ 23443 w 48780"/>
              <a:gd name="connsiteY77" fmla="*/ 206362 h 221196"/>
              <a:gd name="connsiteX78" fmla="*/ 25336 w 48780"/>
              <a:gd name="connsiteY78" fmla="*/ 203428 h 221196"/>
              <a:gd name="connsiteX79" fmla="*/ 26377 w 48780"/>
              <a:gd name="connsiteY79" fmla="*/ 200634 h 221196"/>
              <a:gd name="connsiteX80" fmla="*/ 27419 w 48780"/>
              <a:gd name="connsiteY80" fmla="*/ 197726 h 221196"/>
              <a:gd name="connsiteX81" fmla="*/ 29311 w 48780"/>
              <a:gd name="connsiteY81" fmla="*/ 194881 h 221196"/>
              <a:gd name="connsiteX82" fmla="*/ 30149 w 48780"/>
              <a:gd name="connsiteY82" fmla="*/ 190944 h 221196"/>
              <a:gd name="connsiteX83" fmla="*/ 31191 w 48780"/>
              <a:gd name="connsiteY83" fmla="*/ 187020 h 221196"/>
              <a:gd name="connsiteX84" fmla="*/ 32244 w 48780"/>
              <a:gd name="connsiteY84" fmla="*/ 183083 h 221196"/>
              <a:gd name="connsiteX85" fmla="*/ 33083 w 48780"/>
              <a:gd name="connsiteY85" fmla="*/ 178269 h 221196"/>
              <a:gd name="connsiteX86" fmla="*/ 35178 w 48780"/>
              <a:gd name="connsiteY86" fmla="*/ 174345 h 221196"/>
              <a:gd name="connsiteX87" fmla="*/ 36220 w 48780"/>
              <a:gd name="connsiteY87" fmla="*/ 169456 h 221196"/>
              <a:gd name="connsiteX88" fmla="*/ 37058 w 48780"/>
              <a:gd name="connsiteY88" fmla="*/ 163360 h 221196"/>
              <a:gd name="connsiteX89" fmla="*/ 38112 w 48780"/>
              <a:gd name="connsiteY89" fmla="*/ 158369 h 221196"/>
              <a:gd name="connsiteX90" fmla="*/ 38937 w 48780"/>
              <a:gd name="connsiteY90" fmla="*/ 152654 h 221196"/>
              <a:gd name="connsiteX91" fmla="*/ 39992 w 48780"/>
              <a:gd name="connsiteY91" fmla="*/ 146723 h 221196"/>
              <a:gd name="connsiteX92" fmla="*/ 41033 w 48780"/>
              <a:gd name="connsiteY92" fmla="*/ 140817 h 221196"/>
              <a:gd name="connsiteX93" fmla="*/ 42913 w 48780"/>
              <a:gd name="connsiteY93" fmla="*/ 135013 h 221196"/>
              <a:gd name="connsiteX94" fmla="*/ 43979 w 48780"/>
              <a:gd name="connsiteY94" fmla="*/ 128155 h 221196"/>
              <a:gd name="connsiteX95" fmla="*/ 44805 w 48780"/>
              <a:gd name="connsiteY95" fmla="*/ 121285 h 221196"/>
              <a:gd name="connsiteX96" fmla="*/ 45846 w 48780"/>
              <a:gd name="connsiteY96" fmla="*/ 114439 h 221196"/>
              <a:gd name="connsiteX97" fmla="*/ 46901 w 48780"/>
              <a:gd name="connsiteY97" fmla="*/ 106451 h 221196"/>
              <a:gd name="connsiteX98" fmla="*/ 46901 w 48780"/>
              <a:gd name="connsiteY98" fmla="*/ 104495 h 221196"/>
              <a:gd name="connsiteX99" fmla="*/ 47738 w 48780"/>
              <a:gd name="connsiteY99" fmla="*/ 102514 h 221196"/>
              <a:gd name="connsiteX100" fmla="*/ 47738 w 48780"/>
              <a:gd name="connsiteY100" fmla="*/ 95770 h 221196"/>
              <a:gd name="connsiteX101" fmla="*/ 48780 w 48780"/>
              <a:gd name="connsiteY101" fmla="*/ 93878 h 221196"/>
              <a:gd name="connsiteX102" fmla="*/ 48780 w 48780"/>
              <a:gd name="connsiteY102" fmla="*/ 70307 h 221196"/>
              <a:gd name="connsiteX103" fmla="*/ 47738 w 48780"/>
              <a:gd name="connsiteY103" fmla="*/ 69367 h 221196"/>
              <a:gd name="connsiteX104" fmla="*/ 47738 w 48780"/>
              <a:gd name="connsiteY104" fmla="*/ 61506 h 221196"/>
              <a:gd name="connsiteX105" fmla="*/ 46901 w 48780"/>
              <a:gd name="connsiteY105" fmla="*/ 60642 h 221196"/>
              <a:gd name="connsiteX106" fmla="*/ 46901 w 48780"/>
              <a:gd name="connsiteY106" fmla="*/ 56692 h 221196"/>
              <a:gd name="connsiteX107" fmla="*/ 45846 w 48780"/>
              <a:gd name="connsiteY107" fmla="*/ 54711 h 221196"/>
              <a:gd name="connsiteX108" fmla="*/ 45846 w 48780"/>
              <a:gd name="connsiteY108" fmla="*/ 53784 h 221196"/>
              <a:gd name="connsiteX109" fmla="*/ 44805 w 48780"/>
              <a:gd name="connsiteY109" fmla="*/ 51828 h 221196"/>
              <a:gd name="connsiteX110" fmla="*/ 44805 w 48780"/>
              <a:gd name="connsiteY110" fmla="*/ 49834 h 221196"/>
              <a:gd name="connsiteX111" fmla="*/ 43979 w 48780"/>
              <a:gd name="connsiteY111" fmla="*/ 46850 h 221196"/>
              <a:gd name="connsiteX112" fmla="*/ 42913 w 48780"/>
              <a:gd name="connsiteY112" fmla="*/ 43942 h 221196"/>
              <a:gd name="connsiteX113" fmla="*/ 42074 w 48780"/>
              <a:gd name="connsiteY113" fmla="*/ 40932 h 221196"/>
              <a:gd name="connsiteX114" fmla="*/ 42074 w 48780"/>
              <a:gd name="connsiteY114" fmla="*/ 38125 h 221196"/>
              <a:gd name="connsiteX115" fmla="*/ 41033 w 48780"/>
              <a:gd name="connsiteY115" fmla="*/ 36131 h 221196"/>
              <a:gd name="connsiteX116" fmla="*/ 39992 w 48780"/>
              <a:gd name="connsiteY116" fmla="*/ 34175 h 221196"/>
              <a:gd name="connsiteX117" fmla="*/ 39992 w 48780"/>
              <a:gd name="connsiteY117" fmla="*/ 32194 h 221196"/>
              <a:gd name="connsiteX118" fmla="*/ 39357 w 48780"/>
              <a:gd name="connsiteY118" fmla="*/ 31254 h 221196"/>
              <a:gd name="connsiteX119" fmla="*/ 39357 w 48780"/>
              <a:gd name="connsiteY119" fmla="*/ 28244 h 221196"/>
              <a:gd name="connsiteX120" fmla="*/ 38518 w 48780"/>
              <a:gd name="connsiteY120" fmla="*/ 27317 h 221196"/>
              <a:gd name="connsiteX121" fmla="*/ 38518 w 48780"/>
              <a:gd name="connsiteY121" fmla="*/ 25336 h 221196"/>
              <a:gd name="connsiteX122" fmla="*/ 37477 w 48780"/>
              <a:gd name="connsiteY122" fmla="*/ 24422 h 221196"/>
              <a:gd name="connsiteX123" fmla="*/ 37477 w 48780"/>
              <a:gd name="connsiteY123" fmla="*/ 22529 h 221196"/>
              <a:gd name="connsiteX124" fmla="*/ 36639 w 48780"/>
              <a:gd name="connsiteY124" fmla="*/ 21399 h 221196"/>
              <a:gd name="connsiteX125" fmla="*/ 36639 w 48780"/>
              <a:gd name="connsiteY125" fmla="*/ 19532 h 221196"/>
              <a:gd name="connsiteX126" fmla="*/ 35585 w 48780"/>
              <a:gd name="connsiteY126" fmla="*/ 18580 h 221196"/>
              <a:gd name="connsiteX127" fmla="*/ 35585 w 48780"/>
              <a:gd name="connsiteY127" fmla="*/ 17538 h 221196"/>
              <a:gd name="connsiteX128" fmla="*/ 34543 w 48780"/>
              <a:gd name="connsiteY128" fmla="*/ 16611 h 221196"/>
              <a:gd name="connsiteX129" fmla="*/ 34543 w 48780"/>
              <a:gd name="connsiteY129" fmla="*/ 14655 h 221196"/>
              <a:gd name="connsiteX130" fmla="*/ 33502 w 48780"/>
              <a:gd name="connsiteY130" fmla="*/ 13614 h 221196"/>
              <a:gd name="connsiteX131" fmla="*/ 33502 w 48780"/>
              <a:gd name="connsiteY131" fmla="*/ 12662 h 221196"/>
              <a:gd name="connsiteX132" fmla="*/ 32664 w 48780"/>
              <a:gd name="connsiteY132" fmla="*/ 10718 h 221196"/>
              <a:gd name="connsiteX133" fmla="*/ 31610 w 48780"/>
              <a:gd name="connsiteY133" fmla="*/ 8724 h 221196"/>
              <a:gd name="connsiteX134" fmla="*/ 30568 w 48780"/>
              <a:gd name="connsiteY134" fmla="*/ 6756 h 221196"/>
              <a:gd name="connsiteX135" fmla="*/ 29730 w 48780"/>
              <a:gd name="connsiteY135" fmla="*/ 4787 h 221196"/>
              <a:gd name="connsiteX136" fmla="*/ 28688 w 48780"/>
              <a:gd name="connsiteY136" fmla="*/ 2806 h 221196"/>
              <a:gd name="connsiteX137" fmla="*/ 27851 w 48780"/>
              <a:gd name="connsiteY137" fmla="*/ 0 h 221196"/>
              <a:gd name="connsiteX138" fmla="*/ 26796 w 48780"/>
              <a:gd name="connsiteY138" fmla="*/ 850 h 221196"/>
              <a:gd name="connsiteX139" fmla="*/ 25742 w 48780"/>
              <a:gd name="connsiteY139" fmla="*/ 850 h 221196"/>
              <a:gd name="connsiteX140" fmla="*/ 26796 w 48780"/>
              <a:gd name="connsiteY140" fmla="*/ 850 h 2211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</a:cxnLst>
            <a:rect l="l" t="t" r="r" b="b"/>
            <a:pathLst>
              <a:path w="48780" h="221196">
                <a:moveTo>
                  <a:pt x="26796" y="850"/>
                </a:moveTo>
                <a:cubicBezTo>
                  <a:pt x="27012" y="1854"/>
                  <a:pt x="27419" y="2908"/>
                  <a:pt x="27851" y="3848"/>
                </a:cubicBezTo>
                <a:lnTo>
                  <a:pt x="27851" y="5829"/>
                </a:lnTo>
                <a:cubicBezTo>
                  <a:pt x="28054" y="6477"/>
                  <a:pt x="28269" y="7124"/>
                  <a:pt x="28688" y="7772"/>
                </a:cubicBezTo>
                <a:lnTo>
                  <a:pt x="28688" y="9766"/>
                </a:lnTo>
                <a:cubicBezTo>
                  <a:pt x="28892" y="10426"/>
                  <a:pt x="29311" y="11061"/>
                  <a:pt x="29730" y="11633"/>
                </a:cubicBezTo>
                <a:lnTo>
                  <a:pt x="29730" y="14655"/>
                </a:lnTo>
                <a:cubicBezTo>
                  <a:pt x="29933" y="15036"/>
                  <a:pt x="30149" y="15303"/>
                  <a:pt x="30568" y="15595"/>
                </a:cubicBezTo>
                <a:lnTo>
                  <a:pt x="30568" y="18580"/>
                </a:lnTo>
                <a:cubicBezTo>
                  <a:pt x="30771" y="18973"/>
                  <a:pt x="31191" y="19240"/>
                  <a:pt x="31610" y="19532"/>
                </a:cubicBezTo>
                <a:lnTo>
                  <a:pt x="31610" y="22529"/>
                </a:lnTo>
                <a:cubicBezTo>
                  <a:pt x="31825" y="22809"/>
                  <a:pt x="32244" y="23088"/>
                  <a:pt x="32664" y="23367"/>
                </a:cubicBezTo>
                <a:lnTo>
                  <a:pt x="32664" y="30213"/>
                </a:lnTo>
                <a:cubicBezTo>
                  <a:pt x="32867" y="30886"/>
                  <a:pt x="33083" y="31546"/>
                  <a:pt x="33502" y="32194"/>
                </a:cubicBezTo>
                <a:lnTo>
                  <a:pt x="33502" y="41973"/>
                </a:lnTo>
                <a:cubicBezTo>
                  <a:pt x="33705" y="42621"/>
                  <a:pt x="34137" y="43268"/>
                  <a:pt x="34543" y="43942"/>
                </a:cubicBezTo>
                <a:cubicBezTo>
                  <a:pt x="34543" y="48260"/>
                  <a:pt x="34137" y="52463"/>
                  <a:pt x="34137" y="56692"/>
                </a:cubicBezTo>
                <a:cubicBezTo>
                  <a:pt x="33705" y="58013"/>
                  <a:pt x="33286" y="59334"/>
                  <a:pt x="33083" y="60642"/>
                </a:cubicBezTo>
                <a:lnTo>
                  <a:pt x="33083" y="73317"/>
                </a:lnTo>
                <a:cubicBezTo>
                  <a:pt x="32664" y="74345"/>
                  <a:pt x="32448" y="75285"/>
                  <a:pt x="32244" y="76225"/>
                </a:cubicBezTo>
                <a:lnTo>
                  <a:pt x="32244" y="83083"/>
                </a:lnTo>
                <a:cubicBezTo>
                  <a:pt x="31825" y="84404"/>
                  <a:pt x="31406" y="85712"/>
                  <a:pt x="31191" y="86918"/>
                </a:cubicBezTo>
                <a:lnTo>
                  <a:pt x="31191" y="89941"/>
                </a:lnTo>
                <a:cubicBezTo>
                  <a:pt x="30771" y="90970"/>
                  <a:pt x="30352" y="91922"/>
                  <a:pt x="30149" y="92849"/>
                </a:cubicBezTo>
                <a:lnTo>
                  <a:pt x="30149" y="98666"/>
                </a:lnTo>
                <a:cubicBezTo>
                  <a:pt x="29730" y="99606"/>
                  <a:pt x="29514" y="100545"/>
                  <a:pt x="29311" y="101485"/>
                </a:cubicBezTo>
                <a:lnTo>
                  <a:pt x="29311" y="104495"/>
                </a:lnTo>
                <a:cubicBezTo>
                  <a:pt x="28892" y="105536"/>
                  <a:pt x="28473" y="106451"/>
                  <a:pt x="28269" y="107403"/>
                </a:cubicBezTo>
                <a:lnTo>
                  <a:pt x="28269" y="110401"/>
                </a:lnTo>
                <a:cubicBezTo>
                  <a:pt x="27851" y="111429"/>
                  <a:pt x="27635" y="112382"/>
                  <a:pt x="27419" y="113499"/>
                </a:cubicBezTo>
                <a:cubicBezTo>
                  <a:pt x="27012" y="114541"/>
                  <a:pt x="26580" y="115481"/>
                  <a:pt x="26377" y="116433"/>
                </a:cubicBezTo>
                <a:lnTo>
                  <a:pt x="26377" y="119405"/>
                </a:lnTo>
                <a:cubicBezTo>
                  <a:pt x="25958" y="120357"/>
                  <a:pt x="25539" y="121285"/>
                  <a:pt x="25336" y="122212"/>
                </a:cubicBezTo>
                <a:lnTo>
                  <a:pt x="25336" y="125247"/>
                </a:lnTo>
                <a:cubicBezTo>
                  <a:pt x="24917" y="126288"/>
                  <a:pt x="24498" y="127203"/>
                  <a:pt x="24282" y="128155"/>
                </a:cubicBezTo>
                <a:cubicBezTo>
                  <a:pt x="23863" y="129184"/>
                  <a:pt x="23659" y="130124"/>
                  <a:pt x="23443" y="131064"/>
                </a:cubicBezTo>
                <a:lnTo>
                  <a:pt x="23443" y="134061"/>
                </a:lnTo>
                <a:cubicBezTo>
                  <a:pt x="23024" y="135090"/>
                  <a:pt x="22605" y="136017"/>
                  <a:pt x="22415" y="136969"/>
                </a:cubicBezTo>
                <a:cubicBezTo>
                  <a:pt x="21983" y="138303"/>
                  <a:pt x="21564" y="139611"/>
                  <a:pt x="21348" y="140817"/>
                </a:cubicBezTo>
                <a:cubicBezTo>
                  <a:pt x="20942" y="141846"/>
                  <a:pt x="20726" y="142798"/>
                  <a:pt x="20510" y="143725"/>
                </a:cubicBezTo>
                <a:lnTo>
                  <a:pt x="20510" y="147688"/>
                </a:lnTo>
                <a:cubicBezTo>
                  <a:pt x="20103" y="148983"/>
                  <a:pt x="19684" y="150317"/>
                  <a:pt x="19468" y="151612"/>
                </a:cubicBezTo>
                <a:cubicBezTo>
                  <a:pt x="19050" y="152908"/>
                  <a:pt x="18643" y="154254"/>
                  <a:pt x="18414" y="155562"/>
                </a:cubicBezTo>
                <a:cubicBezTo>
                  <a:pt x="18008" y="156857"/>
                  <a:pt x="17792" y="158178"/>
                  <a:pt x="17576" y="159410"/>
                </a:cubicBezTo>
                <a:lnTo>
                  <a:pt x="17576" y="163461"/>
                </a:lnTo>
                <a:cubicBezTo>
                  <a:pt x="17170" y="164845"/>
                  <a:pt x="16751" y="166166"/>
                  <a:pt x="16535" y="167487"/>
                </a:cubicBezTo>
                <a:cubicBezTo>
                  <a:pt x="16141" y="168795"/>
                  <a:pt x="15697" y="170116"/>
                  <a:pt x="15506" y="171323"/>
                </a:cubicBezTo>
                <a:cubicBezTo>
                  <a:pt x="15074" y="172656"/>
                  <a:pt x="14858" y="173964"/>
                  <a:pt x="14655" y="175272"/>
                </a:cubicBezTo>
                <a:cubicBezTo>
                  <a:pt x="14236" y="176301"/>
                  <a:pt x="13817" y="177330"/>
                  <a:pt x="13614" y="178269"/>
                </a:cubicBezTo>
                <a:cubicBezTo>
                  <a:pt x="13182" y="179590"/>
                  <a:pt x="12979" y="180911"/>
                  <a:pt x="12775" y="182143"/>
                </a:cubicBezTo>
                <a:cubicBezTo>
                  <a:pt x="12356" y="183159"/>
                  <a:pt x="11937" y="184112"/>
                  <a:pt x="11721" y="185026"/>
                </a:cubicBezTo>
                <a:cubicBezTo>
                  <a:pt x="11302" y="186067"/>
                  <a:pt x="10896" y="187020"/>
                  <a:pt x="10705" y="187947"/>
                </a:cubicBezTo>
                <a:cubicBezTo>
                  <a:pt x="10248" y="188988"/>
                  <a:pt x="9842" y="190042"/>
                  <a:pt x="9626" y="190944"/>
                </a:cubicBezTo>
                <a:cubicBezTo>
                  <a:pt x="9219" y="191998"/>
                  <a:pt x="9004" y="192925"/>
                  <a:pt x="8788" y="193865"/>
                </a:cubicBezTo>
                <a:cubicBezTo>
                  <a:pt x="8369" y="194538"/>
                  <a:pt x="7962" y="195198"/>
                  <a:pt x="7746" y="195821"/>
                </a:cubicBezTo>
                <a:cubicBezTo>
                  <a:pt x="7327" y="196875"/>
                  <a:pt x="6921" y="197891"/>
                  <a:pt x="6692" y="198831"/>
                </a:cubicBezTo>
                <a:cubicBezTo>
                  <a:pt x="6286" y="199491"/>
                  <a:pt x="5854" y="200063"/>
                  <a:pt x="5651" y="200634"/>
                </a:cubicBezTo>
                <a:cubicBezTo>
                  <a:pt x="5232" y="201269"/>
                  <a:pt x="5016" y="201930"/>
                  <a:pt x="4813" y="202615"/>
                </a:cubicBezTo>
                <a:cubicBezTo>
                  <a:pt x="4406" y="203250"/>
                  <a:pt x="3974" y="203911"/>
                  <a:pt x="3771" y="204571"/>
                </a:cubicBezTo>
                <a:cubicBezTo>
                  <a:pt x="3352" y="205041"/>
                  <a:pt x="3136" y="205689"/>
                  <a:pt x="2933" y="206362"/>
                </a:cubicBezTo>
                <a:lnTo>
                  <a:pt x="2933" y="208508"/>
                </a:lnTo>
                <a:cubicBezTo>
                  <a:pt x="2526" y="209181"/>
                  <a:pt x="2095" y="209816"/>
                  <a:pt x="1879" y="210477"/>
                </a:cubicBezTo>
                <a:cubicBezTo>
                  <a:pt x="1473" y="210870"/>
                  <a:pt x="1041" y="211226"/>
                  <a:pt x="863" y="211518"/>
                </a:cubicBezTo>
                <a:lnTo>
                  <a:pt x="863" y="214426"/>
                </a:lnTo>
                <a:cubicBezTo>
                  <a:pt x="418" y="214706"/>
                  <a:pt x="215" y="214972"/>
                  <a:pt x="0" y="215290"/>
                </a:cubicBezTo>
                <a:lnTo>
                  <a:pt x="0" y="218262"/>
                </a:lnTo>
                <a:cubicBezTo>
                  <a:pt x="215" y="218655"/>
                  <a:pt x="418" y="218948"/>
                  <a:pt x="863" y="219227"/>
                </a:cubicBezTo>
                <a:lnTo>
                  <a:pt x="863" y="220243"/>
                </a:lnTo>
                <a:lnTo>
                  <a:pt x="1879" y="220243"/>
                </a:lnTo>
                <a:cubicBezTo>
                  <a:pt x="2095" y="220637"/>
                  <a:pt x="2526" y="220903"/>
                  <a:pt x="2933" y="221196"/>
                </a:cubicBezTo>
                <a:lnTo>
                  <a:pt x="8788" y="221196"/>
                </a:lnTo>
                <a:cubicBezTo>
                  <a:pt x="9004" y="220903"/>
                  <a:pt x="9219" y="220637"/>
                  <a:pt x="9626" y="220243"/>
                </a:cubicBezTo>
                <a:lnTo>
                  <a:pt x="11721" y="220243"/>
                </a:lnTo>
                <a:cubicBezTo>
                  <a:pt x="12356" y="219951"/>
                  <a:pt x="12979" y="219583"/>
                  <a:pt x="13614" y="219227"/>
                </a:cubicBezTo>
                <a:cubicBezTo>
                  <a:pt x="15506" y="217360"/>
                  <a:pt x="17373" y="215455"/>
                  <a:pt x="19468" y="213499"/>
                </a:cubicBezTo>
                <a:cubicBezTo>
                  <a:pt x="19684" y="212826"/>
                  <a:pt x="20103" y="212153"/>
                  <a:pt x="20510" y="211518"/>
                </a:cubicBezTo>
                <a:cubicBezTo>
                  <a:pt x="21145" y="210870"/>
                  <a:pt x="21780" y="210197"/>
                  <a:pt x="22415" y="209537"/>
                </a:cubicBezTo>
                <a:cubicBezTo>
                  <a:pt x="22605" y="208622"/>
                  <a:pt x="23024" y="207378"/>
                  <a:pt x="23443" y="206362"/>
                </a:cubicBezTo>
                <a:cubicBezTo>
                  <a:pt x="24091" y="205422"/>
                  <a:pt x="24701" y="204470"/>
                  <a:pt x="25336" y="203428"/>
                </a:cubicBezTo>
                <a:cubicBezTo>
                  <a:pt x="25539" y="202501"/>
                  <a:pt x="25958" y="201663"/>
                  <a:pt x="26377" y="200634"/>
                </a:cubicBezTo>
                <a:cubicBezTo>
                  <a:pt x="26580" y="199682"/>
                  <a:pt x="27012" y="198755"/>
                  <a:pt x="27419" y="197726"/>
                </a:cubicBezTo>
                <a:cubicBezTo>
                  <a:pt x="28054" y="196786"/>
                  <a:pt x="28688" y="195821"/>
                  <a:pt x="29311" y="194881"/>
                </a:cubicBezTo>
                <a:cubicBezTo>
                  <a:pt x="29514" y="193586"/>
                  <a:pt x="29730" y="192290"/>
                  <a:pt x="30149" y="190944"/>
                </a:cubicBezTo>
                <a:cubicBezTo>
                  <a:pt x="30352" y="189649"/>
                  <a:pt x="30771" y="188328"/>
                  <a:pt x="31191" y="187020"/>
                </a:cubicBezTo>
                <a:cubicBezTo>
                  <a:pt x="31406" y="185686"/>
                  <a:pt x="31825" y="184378"/>
                  <a:pt x="32244" y="183083"/>
                </a:cubicBezTo>
                <a:cubicBezTo>
                  <a:pt x="32448" y="181470"/>
                  <a:pt x="32664" y="179895"/>
                  <a:pt x="33083" y="178269"/>
                </a:cubicBezTo>
                <a:cubicBezTo>
                  <a:pt x="33705" y="176974"/>
                  <a:pt x="34340" y="175653"/>
                  <a:pt x="35178" y="174345"/>
                </a:cubicBezTo>
                <a:cubicBezTo>
                  <a:pt x="35381" y="172732"/>
                  <a:pt x="35801" y="171145"/>
                  <a:pt x="36220" y="169456"/>
                </a:cubicBezTo>
                <a:cubicBezTo>
                  <a:pt x="36423" y="167487"/>
                  <a:pt x="36639" y="165531"/>
                  <a:pt x="37058" y="163360"/>
                </a:cubicBezTo>
                <a:cubicBezTo>
                  <a:pt x="37274" y="161772"/>
                  <a:pt x="37680" y="160083"/>
                  <a:pt x="38112" y="158369"/>
                </a:cubicBezTo>
                <a:cubicBezTo>
                  <a:pt x="38315" y="156489"/>
                  <a:pt x="38518" y="154635"/>
                  <a:pt x="38937" y="152654"/>
                </a:cubicBezTo>
                <a:cubicBezTo>
                  <a:pt x="39153" y="150672"/>
                  <a:pt x="39585" y="148704"/>
                  <a:pt x="39992" y="146723"/>
                </a:cubicBezTo>
                <a:cubicBezTo>
                  <a:pt x="40195" y="144767"/>
                  <a:pt x="40614" y="142798"/>
                  <a:pt x="41033" y="140817"/>
                </a:cubicBezTo>
                <a:cubicBezTo>
                  <a:pt x="41668" y="138950"/>
                  <a:pt x="42290" y="136969"/>
                  <a:pt x="42913" y="135013"/>
                </a:cubicBezTo>
                <a:cubicBezTo>
                  <a:pt x="43129" y="132753"/>
                  <a:pt x="43548" y="130479"/>
                  <a:pt x="43979" y="128155"/>
                </a:cubicBezTo>
                <a:cubicBezTo>
                  <a:pt x="44170" y="125907"/>
                  <a:pt x="44386" y="123634"/>
                  <a:pt x="44805" y="121285"/>
                </a:cubicBezTo>
                <a:cubicBezTo>
                  <a:pt x="45021" y="119037"/>
                  <a:pt x="45427" y="116776"/>
                  <a:pt x="45846" y="114439"/>
                </a:cubicBezTo>
                <a:cubicBezTo>
                  <a:pt x="46062" y="111721"/>
                  <a:pt x="46481" y="109080"/>
                  <a:pt x="46901" y="106451"/>
                </a:cubicBezTo>
                <a:lnTo>
                  <a:pt x="46901" y="104495"/>
                </a:lnTo>
                <a:cubicBezTo>
                  <a:pt x="47104" y="103822"/>
                  <a:pt x="47319" y="103162"/>
                  <a:pt x="47738" y="102514"/>
                </a:cubicBezTo>
                <a:lnTo>
                  <a:pt x="47738" y="95770"/>
                </a:lnTo>
                <a:cubicBezTo>
                  <a:pt x="47942" y="95097"/>
                  <a:pt x="48361" y="94437"/>
                  <a:pt x="48780" y="93878"/>
                </a:cubicBezTo>
                <a:lnTo>
                  <a:pt x="48780" y="70307"/>
                </a:lnTo>
                <a:cubicBezTo>
                  <a:pt x="48361" y="70027"/>
                  <a:pt x="47942" y="69761"/>
                  <a:pt x="47738" y="69367"/>
                </a:cubicBezTo>
                <a:lnTo>
                  <a:pt x="47738" y="61506"/>
                </a:lnTo>
                <a:cubicBezTo>
                  <a:pt x="47319" y="61214"/>
                  <a:pt x="47104" y="60934"/>
                  <a:pt x="46901" y="60642"/>
                </a:cubicBezTo>
                <a:lnTo>
                  <a:pt x="46901" y="56692"/>
                </a:lnTo>
                <a:cubicBezTo>
                  <a:pt x="46481" y="56057"/>
                  <a:pt x="46062" y="55397"/>
                  <a:pt x="45846" y="54711"/>
                </a:cubicBezTo>
                <a:lnTo>
                  <a:pt x="45846" y="53784"/>
                </a:lnTo>
                <a:cubicBezTo>
                  <a:pt x="45427" y="53136"/>
                  <a:pt x="45021" y="52463"/>
                  <a:pt x="44805" y="51828"/>
                </a:cubicBezTo>
                <a:lnTo>
                  <a:pt x="44805" y="49834"/>
                </a:lnTo>
                <a:cubicBezTo>
                  <a:pt x="44386" y="48907"/>
                  <a:pt x="44170" y="47879"/>
                  <a:pt x="43979" y="46850"/>
                </a:cubicBezTo>
                <a:cubicBezTo>
                  <a:pt x="43548" y="45897"/>
                  <a:pt x="43129" y="44958"/>
                  <a:pt x="42913" y="43942"/>
                </a:cubicBezTo>
                <a:cubicBezTo>
                  <a:pt x="42506" y="43002"/>
                  <a:pt x="42290" y="41973"/>
                  <a:pt x="42074" y="40932"/>
                </a:cubicBezTo>
                <a:lnTo>
                  <a:pt x="42074" y="38125"/>
                </a:lnTo>
                <a:cubicBezTo>
                  <a:pt x="41668" y="37452"/>
                  <a:pt x="41262" y="36791"/>
                  <a:pt x="41033" y="36131"/>
                </a:cubicBezTo>
                <a:cubicBezTo>
                  <a:pt x="40614" y="35483"/>
                  <a:pt x="40195" y="34848"/>
                  <a:pt x="39992" y="34175"/>
                </a:cubicBezTo>
                <a:lnTo>
                  <a:pt x="39992" y="32194"/>
                </a:lnTo>
                <a:cubicBezTo>
                  <a:pt x="39585" y="31927"/>
                  <a:pt x="39357" y="31648"/>
                  <a:pt x="39357" y="31254"/>
                </a:cubicBezTo>
                <a:lnTo>
                  <a:pt x="39357" y="28244"/>
                </a:lnTo>
                <a:cubicBezTo>
                  <a:pt x="38937" y="27965"/>
                  <a:pt x="38734" y="27686"/>
                  <a:pt x="38518" y="27317"/>
                </a:cubicBezTo>
                <a:lnTo>
                  <a:pt x="38518" y="25336"/>
                </a:lnTo>
                <a:cubicBezTo>
                  <a:pt x="38112" y="25082"/>
                  <a:pt x="37680" y="24777"/>
                  <a:pt x="37477" y="24422"/>
                </a:cubicBezTo>
                <a:lnTo>
                  <a:pt x="37477" y="22529"/>
                </a:lnTo>
                <a:cubicBezTo>
                  <a:pt x="37058" y="22161"/>
                  <a:pt x="36842" y="21780"/>
                  <a:pt x="36639" y="21399"/>
                </a:cubicBezTo>
                <a:lnTo>
                  <a:pt x="36639" y="19532"/>
                </a:lnTo>
                <a:cubicBezTo>
                  <a:pt x="36220" y="19240"/>
                  <a:pt x="35801" y="18973"/>
                  <a:pt x="35585" y="18580"/>
                </a:cubicBezTo>
                <a:lnTo>
                  <a:pt x="35585" y="17538"/>
                </a:lnTo>
                <a:cubicBezTo>
                  <a:pt x="35178" y="17284"/>
                  <a:pt x="34747" y="16979"/>
                  <a:pt x="34543" y="16611"/>
                </a:cubicBezTo>
                <a:lnTo>
                  <a:pt x="34543" y="14655"/>
                </a:lnTo>
                <a:cubicBezTo>
                  <a:pt x="34137" y="14363"/>
                  <a:pt x="33705" y="13982"/>
                  <a:pt x="33502" y="13614"/>
                </a:cubicBezTo>
                <a:lnTo>
                  <a:pt x="33502" y="12662"/>
                </a:lnTo>
                <a:cubicBezTo>
                  <a:pt x="33083" y="12014"/>
                  <a:pt x="32867" y="11353"/>
                  <a:pt x="32664" y="10718"/>
                </a:cubicBezTo>
                <a:cubicBezTo>
                  <a:pt x="32244" y="10020"/>
                  <a:pt x="31825" y="9372"/>
                  <a:pt x="31610" y="8724"/>
                </a:cubicBezTo>
                <a:cubicBezTo>
                  <a:pt x="31191" y="8090"/>
                  <a:pt x="30771" y="7416"/>
                  <a:pt x="30568" y="6756"/>
                </a:cubicBezTo>
                <a:cubicBezTo>
                  <a:pt x="30149" y="6095"/>
                  <a:pt x="29933" y="5448"/>
                  <a:pt x="29730" y="4787"/>
                </a:cubicBezTo>
                <a:cubicBezTo>
                  <a:pt x="29311" y="4152"/>
                  <a:pt x="28892" y="3454"/>
                  <a:pt x="28688" y="2806"/>
                </a:cubicBezTo>
                <a:cubicBezTo>
                  <a:pt x="28269" y="1854"/>
                  <a:pt x="28054" y="952"/>
                  <a:pt x="27851" y="0"/>
                </a:cubicBezTo>
                <a:cubicBezTo>
                  <a:pt x="27419" y="292"/>
                  <a:pt x="27012" y="571"/>
                  <a:pt x="26796" y="850"/>
                </a:cubicBezTo>
                <a:lnTo>
                  <a:pt x="25742" y="850"/>
                </a:lnTo>
                <a:lnTo>
                  <a:pt x="26796" y="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1"/>
          <p:cNvSpPr txBox="1"/>
          <p:nvPr/>
        </p:nvSpPr>
        <p:spPr>
          <a:xfrm>
            <a:off x="3315593" y="2234919"/>
            <a:ext cx="2531141" cy="2917943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algn="ctr">
              <a:lnSpc>
                <a:spcPts val="10258"/>
              </a:lnSpc>
              <a:tabLst>
                <a:tab pos="173695" algn="l"/>
                <a:tab pos="325679" algn="l"/>
                <a:tab pos="640502" algn="l"/>
              </a:tabLst>
            </a:pPr>
            <a:r>
              <a:rPr lang="en-US" altLang="zh-CN" sz="9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</a:p>
          <a:p>
            <a:pPr algn="ctr">
              <a:lnSpc>
                <a:spcPts val="6667"/>
              </a:lnSpc>
              <a:tabLst>
                <a:tab pos="173695" algn="l"/>
                <a:tab pos="325679" algn="l"/>
                <a:tab pos="640502" algn="l"/>
              </a:tabLst>
            </a:pPr>
            <a:r>
              <a:rPr lang="en-US" altLang="zh-CN" sz="9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  <a:p>
            <a:pPr algn="ctr">
              <a:lnSpc>
                <a:spcPts val="855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855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710"/>
              </a:lnSpc>
              <a:tabLst>
                <a:tab pos="173695" algn="l"/>
                <a:tab pos="325679" algn="l"/>
                <a:tab pos="640502" algn="l"/>
              </a:tabLst>
            </a:pPr>
            <a:r>
              <a:rPr lang="en-US" altLang="zh-CN" sz="1300" kern="0" spc="4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GENIALES</a:t>
            </a:r>
          </a:p>
          <a:p>
            <a:pPr algn="ctr">
              <a:lnSpc>
                <a:spcPts val="2222"/>
              </a:lnSpc>
              <a:tabLst>
                <a:tab pos="173695" algn="l"/>
                <a:tab pos="325679" algn="l"/>
                <a:tab pos="640502" algn="l"/>
              </a:tabLst>
            </a:pPr>
            <a:r>
              <a:rPr lang="en-US" altLang="zh-CN" sz="1300" kern="0" spc="4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BUSINESSKONZEPT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838200"/>
            <a:ext cx="762000" cy="2963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el 1">
            <a:extLst>
              <a:ext uri="{FF2B5EF4-FFF2-40B4-BE49-F238E27FC236}">
                <a16:creationId xmlns:a16="http://schemas.microsoft.com/office/drawing/2014/main" id="{EB132B40-914F-2847-8577-628760197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012031"/>
            <a:ext cx="61722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3844"/>
              </a:lnSpc>
              <a:spcBef>
                <a:spcPct val="0"/>
              </a:spcBef>
              <a:buNone/>
            </a:pPr>
            <a:r>
              <a:rPr lang="en-US" altLang="zh-CN" sz="3000" b="1" dirty="0">
                <a:solidFill>
                  <a:srgbClr val="4EDAA6"/>
                </a:solidFill>
                <a:latin typeface="Arial" panose="020B0604020202020204" pitchFamily="34" charset="0"/>
                <a:ea typeface="等线 Light" panose="02010600030101010101" pitchFamily="2" charset="-122"/>
                <a:cs typeface="Arial" panose="020B0604020202020204" pitchFamily="34" charset="0"/>
              </a:rPr>
              <a:t>Join best Business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8486A5CC-A73E-3F40-9F41-E42929159013}"/>
              </a:ext>
            </a:extLst>
          </p:cNvPr>
          <p:cNvSpPr txBox="1">
            <a:spLocks/>
          </p:cNvSpPr>
          <p:nvPr/>
        </p:nvSpPr>
        <p:spPr bwMode="auto">
          <a:xfrm>
            <a:off x="351235" y="1652588"/>
            <a:ext cx="6155531" cy="32385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None/>
              <a:defRPr sz="1400" kern="1200" cap="all" spc="6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de-AT" sz="1050" dirty="0">
                <a:solidFill>
                  <a:sysClr val="windowText" lastClr="000000"/>
                </a:solidFill>
              </a:rPr>
              <a:t>So Free</a:t>
            </a:r>
          </a:p>
        </p:txBody>
      </p:sp>
      <p:sp>
        <p:nvSpPr>
          <p:cNvPr id="14341" name="Inhaltsplatzhalter 3">
            <a:extLst>
              <a:ext uri="{FF2B5EF4-FFF2-40B4-BE49-F238E27FC236}">
                <a16:creationId xmlns:a16="http://schemas.microsoft.com/office/drawing/2014/main" id="{7719BC49-2A49-4D49-B18C-50413806C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890" y="2398864"/>
            <a:ext cx="5374481" cy="418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de-AT" altLang="de-DE" sz="187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easy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Font typeface="Symbol" pitchFamily="2" charset="2"/>
              <a:buChar char="-"/>
            </a:pPr>
            <a:r>
              <a:rPr lang="de-AT" altLang="de-DE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Selbstständigkeit frei von Risiko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Font typeface="Symbol" pitchFamily="2" charset="2"/>
              <a:buChar char="-"/>
            </a:pPr>
            <a:r>
              <a:rPr lang="de-AT" altLang="de-DE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 Wiederbestellrate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Font typeface="Symbol" pitchFamily="2" charset="2"/>
              <a:buChar char="-"/>
            </a:pPr>
            <a:r>
              <a:rPr lang="de-AT" altLang="de-DE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 Wachstum - Deine Chance dabei zu sein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de-AT" altLang="de-DE" sz="187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de-AT" altLang="de-DE" sz="1875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endParaRPr lang="de-AT" altLang="de-DE" sz="187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Font typeface="Symbol" pitchFamily="2" charset="2"/>
              <a:buChar char="-"/>
            </a:pPr>
            <a:r>
              <a:rPr lang="de-AT" altLang="de-DE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Selbstbestimmtes Arbeiten im eigenen Home Office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Font typeface="Symbol" pitchFamily="2" charset="2"/>
              <a:buChar char="-"/>
            </a:pPr>
            <a:r>
              <a:rPr lang="de-AT" altLang="de-DE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 2. Standbein zu Deinem Hauptjob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r>
              <a:rPr lang="de-AT" altLang="de-DE" sz="187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</a:t>
            </a:r>
            <a:r>
              <a:rPr lang="de-AT" altLang="de-DE" sz="1875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endParaRPr lang="de-AT" altLang="de-DE" sz="187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Font typeface="Symbol" pitchFamily="2" charset="2"/>
              <a:buChar char="-"/>
            </a:pPr>
            <a:r>
              <a:rPr lang="de-AT" altLang="de-DE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Persönlichkeitsentwicklung durch Mentoring und zentrales Weiterbildungssystem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Font typeface="Symbol" pitchFamily="2" charset="2"/>
              <a:buChar char="-"/>
            </a:pPr>
            <a:r>
              <a:rPr lang="de-AT" altLang="de-DE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Zusammen statt Einsam </a:t>
            </a:r>
          </a:p>
          <a:p>
            <a:pPr lvl="1" eaLnBrk="1" hangingPunct="1">
              <a:lnSpc>
                <a:spcPct val="100000"/>
              </a:lnSpc>
              <a:spcBef>
                <a:spcPct val="20000"/>
              </a:spcBef>
              <a:buFont typeface="Symbol" pitchFamily="2" charset="2"/>
              <a:buChar char="-"/>
            </a:pPr>
            <a:endParaRPr lang="de-AT" altLang="de-DE" sz="15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3" name="TextBox 1">
            <a:extLst>
              <a:ext uri="{FF2B5EF4-FFF2-40B4-BE49-F238E27FC236}">
                <a16:creationId xmlns:a16="http://schemas.microsoft.com/office/drawing/2014/main" id="{2B55CDDD-C3AE-B44B-A5BD-DE35ECE3E15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509072" y="3413371"/>
            <a:ext cx="682879" cy="11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29311">
            <a:spAutoFit/>
          </a:bodyPr>
          <a:lstStyle>
            <a:lvl1pPr defTabSz="7810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7810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7810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7810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7810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810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810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810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810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704"/>
              </a:lnSpc>
              <a:spcBef>
                <a:spcPct val="0"/>
              </a:spcBef>
              <a:buNone/>
            </a:pPr>
            <a:r>
              <a:rPr lang="en-US" altLang="zh-CN" sz="675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67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sz="675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US" altLang="zh-CN" sz="67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sz="675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</a:t>
            </a:r>
            <a:r>
              <a:rPr lang="en-US" altLang="zh-CN" sz="67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sz="675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</a:t>
            </a:r>
            <a:r>
              <a:rPr lang="en-US" altLang="zh-CN" sz="67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sz="675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US" altLang="zh-CN" sz="67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sz="675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</a:t>
            </a:r>
            <a:r>
              <a:rPr lang="en-US" altLang="zh-CN" sz="675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sz="675">
                <a:solidFill>
                  <a:srgbClr val="231F2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4344" name="TextBox 1">
            <a:extLst>
              <a:ext uri="{FF2B5EF4-FFF2-40B4-BE49-F238E27FC236}">
                <a16:creationId xmlns:a16="http://schemas.microsoft.com/office/drawing/2014/main" id="{EED3DF30-34A8-E245-89C3-00275F037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2766" y="5722144"/>
            <a:ext cx="86562" cy="11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2931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638"/>
              </a:lnSpc>
              <a:spcBef>
                <a:spcPct val="0"/>
              </a:spcBef>
              <a:buNone/>
            </a:pPr>
            <a:r>
              <a:rPr lang="en-US" altLang="zh-CN" sz="675">
                <a:solidFill>
                  <a:srgbClr val="231F20"/>
                </a:solidFill>
                <a:latin typeface="Maax Medium" pitchFamily="50" charset="0"/>
                <a:cs typeface="Maax Medium" pitchFamily="50" charset="0"/>
              </a:rPr>
              <a:t>11</a:t>
            </a:r>
          </a:p>
        </p:txBody>
      </p:sp>
      <p:sp>
        <p:nvSpPr>
          <p:cNvPr id="14345" name="TextBox 1">
            <a:extLst>
              <a:ext uri="{FF2B5EF4-FFF2-40B4-BE49-F238E27FC236}">
                <a16:creationId xmlns:a16="http://schemas.microsoft.com/office/drawing/2014/main" id="{43A89202-43F3-9A4B-AC6B-4482B334F34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340757" y="1826863"/>
            <a:ext cx="1019510" cy="11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29311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704"/>
              </a:lnSpc>
              <a:spcBef>
                <a:spcPct val="0"/>
              </a:spcBef>
              <a:buNone/>
            </a:pPr>
            <a:r>
              <a:rPr lang="en-US" altLang="zh-CN" sz="675">
                <a:solidFill>
                  <a:srgbClr val="4EDAA6"/>
                </a:solidFill>
                <a:latin typeface="Arial" panose="020B0604020202020204" pitchFamily="34" charset="0"/>
              </a:rPr>
              <a:t>Geniales</a:t>
            </a:r>
            <a:r>
              <a:rPr lang="en-US" altLang="zh-CN" sz="675">
                <a:latin typeface="Arial" panose="020B0604020202020204" pitchFamily="34" charset="0"/>
              </a:rPr>
              <a:t> </a:t>
            </a:r>
            <a:r>
              <a:rPr lang="en-US" altLang="zh-CN" sz="675">
                <a:solidFill>
                  <a:srgbClr val="4EDAA6"/>
                </a:solidFill>
                <a:latin typeface="Arial" panose="020B0604020202020204" pitchFamily="34" charset="0"/>
              </a:rPr>
              <a:t>Businesskonzept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18749DB-ECCD-4C5E-A454-3A2FFD569E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71" y="1483045"/>
            <a:ext cx="2567967" cy="34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 txBox="1">
            <a:spLocks noGrp="1"/>
          </p:cNvSpPr>
          <p:nvPr>
            <p:ph type="title"/>
          </p:nvPr>
        </p:nvSpPr>
        <p:spPr>
          <a:xfrm>
            <a:off x="391013" y="530871"/>
            <a:ext cx="8155818" cy="116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75" tIns="39075" rIns="39075" bIns="390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DAA6"/>
              </a:buClr>
              <a:buSzPts val="3600"/>
              <a:buFont typeface="Arial"/>
              <a:buNone/>
            </a:pPr>
            <a:br>
              <a:rPr lang="en-US" sz="3600" dirty="0">
                <a:solidFill>
                  <a:srgbClr val="4EDAA6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 dirty="0"/>
          </a:p>
        </p:txBody>
      </p:sp>
      <p:pic>
        <p:nvPicPr>
          <p:cNvPr id="392" name="Google Shape;392;p16" descr="52646454_607616416353208_5425758805520547840_n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5985" y="1548034"/>
            <a:ext cx="4858405" cy="48584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8FB6043D-0B3C-3848-B671-FE3D001DD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822" y="717984"/>
            <a:ext cx="6739053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3844"/>
              </a:lnSpc>
              <a:spcBef>
                <a:spcPct val="0"/>
              </a:spcBef>
              <a:buNone/>
            </a:pPr>
            <a:r>
              <a:rPr lang="en-US" altLang="zh-CN" sz="3000" b="1" dirty="0" err="1">
                <a:solidFill>
                  <a:srgbClr val="4EDAA6"/>
                </a:solidFill>
                <a:latin typeface="Arial"/>
                <a:ea typeface="等线 Light"/>
              </a:rPr>
              <a:t>Möchtest</a:t>
            </a:r>
            <a:r>
              <a:rPr lang="en-US" altLang="zh-CN" sz="3000" b="1" dirty="0">
                <a:solidFill>
                  <a:srgbClr val="4EDAA6"/>
                </a:solidFill>
                <a:latin typeface="Arial"/>
                <a:ea typeface="等线 Light"/>
              </a:rPr>
              <a:t> Du </a:t>
            </a:r>
            <a:r>
              <a:rPr lang="en-US" altLang="zh-CN" sz="3000" b="1" dirty="0" err="1">
                <a:solidFill>
                  <a:srgbClr val="4EDAA6"/>
                </a:solidFill>
                <a:latin typeface="Arial"/>
                <a:ea typeface="等线 Light"/>
              </a:rPr>
              <a:t>einen</a:t>
            </a:r>
            <a:r>
              <a:rPr lang="en-US" altLang="zh-CN" sz="3000" b="1" dirty="0">
                <a:solidFill>
                  <a:srgbClr val="4EDAA6"/>
                </a:solidFill>
                <a:latin typeface="Arial"/>
                <a:ea typeface="等线 Light"/>
              </a:rPr>
              <a:t> </a:t>
            </a:r>
            <a:r>
              <a:rPr lang="en-US" altLang="zh-CN" sz="3000" b="1" dirty="0" err="1">
                <a:solidFill>
                  <a:srgbClr val="4EDAA6"/>
                </a:solidFill>
                <a:latin typeface="Arial"/>
                <a:ea typeface="等线 Light"/>
              </a:rPr>
              <a:t>Beitrag</a:t>
            </a:r>
            <a:r>
              <a:rPr lang="en-US" altLang="zh-CN" sz="3000" b="1" dirty="0">
                <a:solidFill>
                  <a:srgbClr val="4EDAA6"/>
                </a:solidFill>
                <a:latin typeface="Arial"/>
                <a:ea typeface="等线 Light"/>
              </a:rPr>
              <a:t> </a:t>
            </a:r>
            <a:r>
              <a:rPr lang="en-US" altLang="zh-CN" sz="3000" b="1" dirty="0" err="1">
                <a:solidFill>
                  <a:srgbClr val="4EDAA6"/>
                </a:solidFill>
                <a:latin typeface="Arial"/>
                <a:ea typeface="等线 Light"/>
              </a:rPr>
              <a:t>leisten</a:t>
            </a:r>
            <a:r>
              <a:rPr lang="en-US" altLang="zh-CN" sz="3000" b="1" dirty="0">
                <a:solidFill>
                  <a:srgbClr val="4EDAA6"/>
                </a:solidFill>
                <a:latin typeface="Arial"/>
                <a:ea typeface="等线 Light"/>
              </a:rPr>
              <a:t>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90525" y="590550"/>
            <a:ext cx="8362950" cy="5676900"/>
          </a:xfrm>
          <a:custGeom>
            <a:avLst/>
            <a:gdLst>
              <a:gd name="connsiteX0" fmla="*/ 0 w 9777603"/>
              <a:gd name="connsiteY0" fmla="*/ 6645605 h 6645605"/>
              <a:gd name="connsiteX1" fmla="*/ 9777603 w 9777603"/>
              <a:gd name="connsiteY1" fmla="*/ 6645605 h 6645605"/>
              <a:gd name="connsiteX2" fmla="*/ 9777603 w 9777603"/>
              <a:gd name="connsiteY2" fmla="*/ 0 h 6645605"/>
              <a:gd name="connsiteX3" fmla="*/ 0 w 9777603"/>
              <a:gd name="connsiteY3" fmla="*/ 0 h 6645605"/>
              <a:gd name="connsiteX4" fmla="*/ 0 w 9777603"/>
              <a:gd name="connsiteY4" fmla="*/ 6645605 h 6645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77603" h="6645605">
                <a:moveTo>
                  <a:pt x="0" y="6645605"/>
                </a:moveTo>
                <a:lnTo>
                  <a:pt x="9777603" y="6645605"/>
                </a:lnTo>
                <a:lnTo>
                  <a:pt x="9777603" y="0"/>
                </a:lnTo>
                <a:lnTo>
                  <a:pt x="0" y="0"/>
                </a:lnTo>
                <a:lnTo>
                  <a:pt x="0" y="6645605"/>
                </a:lnTo>
              </a:path>
            </a:pathLst>
          </a:custGeom>
          <a:solidFill>
            <a:srgbClr val="D4836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anchor="ctr"/>
          <a:lstStyle/>
          <a:p>
            <a:pPr marL="0" marR="0" lvl="0" indent="0" algn="ctr" defTabSz="7816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4540250" y="4229100"/>
            <a:ext cx="23813" cy="36513"/>
          </a:xfrm>
          <a:custGeom>
            <a:avLst/>
            <a:gdLst>
              <a:gd name="connsiteX0" fmla="*/ 0 w 27889"/>
              <a:gd name="connsiteY0" fmla="*/ 15037 h 41490"/>
              <a:gd name="connsiteX1" fmla="*/ 0 w 27889"/>
              <a:gd name="connsiteY1" fmla="*/ 18808 h 41490"/>
              <a:gd name="connsiteX2" fmla="*/ 800 w 27889"/>
              <a:gd name="connsiteY2" fmla="*/ 19583 h 41490"/>
              <a:gd name="connsiteX3" fmla="*/ 800 w 27889"/>
              <a:gd name="connsiteY3" fmla="*/ 22618 h 41490"/>
              <a:gd name="connsiteX4" fmla="*/ 1600 w 27889"/>
              <a:gd name="connsiteY4" fmla="*/ 23342 h 41490"/>
              <a:gd name="connsiteX5" fmla="*/ 1600 w 27889"/>
              <a:gd name="connsiteY5" fmla="*/ 24790 h 41490"/>
              <a:gd name="connsiteX6" fmla="*/ 2260 w 27889"/>
              <a:gd name="connsiteY6" fmla="*/ 25806 h 41490"/>
              <a:gd name="connsiteX7" fmla="*/ 2260 w 27889"/>
              <a:gd name="connsiteY7" fmla="*/ 27254 h 41490"/>
              <a:gd name="connsiteX8" fmla="*/ 3060 w 27889"/>
              <a:gd name="connsiteY8" fmla="*/ 27254 h 41490"/>
              <a:gd name="connsiteX9" fmla="*/ 3060 w 27889"/>
              <a:gd name="connsiteY9" fmla="*/ 27965 h 41490"/>
              <a:gd name="connsiteX10" fmla="*/ 3695 w 27889"/>
              <a:gd name="connsiteY10" fmla="*/ 28689 h 41490"/>
              <a:gd name="connsiteX11" fmla="*/ 3695 w 27889"/>
              <a:gd name="connsiteY11" fmla="*/ 29502 h 41490"/>
              <a:gd name="connsiteX12" fmla="*/ 4508 w 27889"/>
              <a:gd name="connsiteY12" fmla="*/ 30226 h 41490"/>
              <a:gd name="connsiteX13" fmla="*/ 4508 w 27889"/>
              <a:gd name="connsiteY13" fmla="*/ 31000 h 41490"/>
              <a:gd name="connsiteX14" fmla="*/ 5308 w 27889"/>
              <a:gd name="connsiteY14" fmla="*/ 31000 h 41490"/>
              <a:gd name="connsiteX15" fmla="*/ 6108 w 27889"/>
              <a:gd name="connsiteY15" fmla="*/ 31724 h 41490"/>
              <a:gd name="connsiteX16" fmla="*/ 6108 w 27889"/>
              <a:gd name="connsiteY16" fmla="*/ 32524 h 41490"/>
              <a:gd name="connsiteX17" fmla="*/ 6769 w 27889"/>
              <a:gd name="connsiteY17" fmla="*/ 33261 h 41490"/>
              <a:gd name="connsiteX18" fmla="*/ 6769 w 27889"/>
              <a:gd name="connsiteY18" fmla="*/ 34048 h 41490"/>
              <a:gd name="connsiteX19" fmla="*/ 7582 w 27889"/>
              <a:gd name="connsiteY19" fmla="*/ 34048 h 41490"/>
              <a:gd name="connsiteX20" fmla="*/ 10464 w 27889"/>
              <a:gd name="connsiteY20" fmla="*/ 37071 h 41490"/>
              <a:gd name="connsiteX21" fmla="*/ 10464 w 27889"/>
              <a:gd name="connsiteY21" fmla="*/ 37808 h 41490"/>
              <a:gd name="connsiteX22" fmla="*/ 11277 w 27889"/>
              <a:gd name="connsiteY22" fmla="*/ 37808 h 41490"/>
              <a:gd name="connsiteX23" fmla="*/ 13538 w 27889"/>
              <a:gd name="connsiteY23" fmla="*/ 39966 h 41490"/>
              <a:gd name="connsiteX24" fmla="*/ 14351 w 27889"/>
              <a:gd name="connsiteY24" fmla="*/ 39966 h 41490"/>
              <a:gd name="connsiteX25" fmla="*/ 15151 w 27889"/>
              <a:gd name="connsiteY25" fmla="*/ 40779 h 41490"/>
              <a:gd name="connsiteX26" fmla="*/ 16598 w 27889"/>
              <a:gd name="connsiteY26" fmla="*/ 40779 h 41490"/>
              <a:gd name="connsiteX27" fmla="*/ 17411 w 27889"/>
              <a:gd name="connsiteY27" fmla="*/ 41490 h 41490"/>
              <a:gd name="connsiteX28" fmla="*/ 18059 w 27889"/>
              <a:gd name="connsiteY28" fmla="*/ 40779 h 41490"/>
              <a:gd name="connsiteX29" fmla="*/ 19659 w 27889"/>
              <a:gd name="connsiteY29" fmla="*/ 40779 h 41490"/>
              <a:gd name="connsiteX30" fmla="*/ 21755 w 27889"/>
              <a:gd name="connsiteY30" fmla="*/ 38608 h 41490"/>
              <a:gd name="connsiteX31" fmla="*/ 22555 w 27889"/>
              <a:gd name="connsiteY31" fmla="*/ 38608 h 41490"/>
              <a:gd name="connsiteX32" fmla="*/ 25628 w 27889"/>
              <a:gd name="connsiteY32" fmla="*/ 35573 h 41490"/>
              <a:gd name="connsiteX33" fmla="*/ 25628 w 27889"/>
              <a:gd name="connsiteY33" fmla="*/ 34759 h 41490"/>
              <a:gd name="connsiteX34" fmla="*/ 26441 w 27889"/>
              <a:gd name="connsiteY34" fmla="*/ 34048 h 41490"/>
              <a:gd name="connsiteX35" fmla="*/ 26441 w 27889"/>
              <a:gd name="connsiteY35" fmla="*/ 33261 h 41490"/>
              <a:gd name="connsiteX36" fmla="*/ 27228 w 27889"/>
              <a:gd name="connsiteY36" fmla="*/ 32524 h 41490"/>
              <a:gd name="connsiteX37" fmla="*/ 27228 w 27889"/>
              <a:gd name="connsiteY37" fmla="*/ 31000 h 41490"/>
              <a:gd name="connsiteX38" fmla="*/ 27889 w 27889"/>
              <a:gd name="connsiteY38" fmla="*/ 30226 h 41490"/>
              <a:gd name="connsiteX39" fmla="*/ 27889 w 27889"/>
              <a:gd name="connsiteY39" fmla="*/ 24943 h 41490"/>
              <a:gd name="connsiteX40" fmla="*/ 27228 w 27889"/>
              <a:gd name="connsiteY40" fmla="*/ 24282 h 41490"/>
              <a:gd name="connsiteX41" fmla="*/ 27228 w 27889"/>
              <a:gd name="connsiteY41" fmla="*/ 21844 h 41490"/>
              <a:gd name="connsiteX42" fmla="*/ 26441 w 27889"/>
              <a:gd name="connsiteY42" fmla="*/ 21120 h 41490"/>
              <a:gd name="connsiteX43" fmla="*/ 26441 w 27889"/>
              <a:gd name="connsiteY43" fmla="*/ 19583 h 41490"/>
              <a:gd name="connsiteX44" fmla="*/ 25628 w 27889"/>
              <a:gd name="connsiteY44" fmla="*/ 18808 h 41490"/>
              <a:gd name="connsiteX45" fmla="*/ 25628 w 27889"/>
              <a:gd name="connsiteY45" fmla="*/ 17284 h 41490"/>
              <a:gd name="connsiteX46" fmla="*/ 24828 w 27889"/>
              <a:gd name="connsiteY46" fmla="*/ 17284 h 41490"/>
              <a:gd name="connsiteX47" fmla="*/ 24828 w 27889"/>
              <a:gd name="connsiteY47" fmla="*/ 15037 h 41490"/>
              <a:gd name="connsiteX48" fmla="*/ 24168 w 27889"/>
              <a:gd name="connsiteY48" fmla="*/ 14313 h 41490"/>
              <a:gd name="connsiteX49" fmla="*/ 24168 w 27889"/>
              <a:gd name="connsiteY49" fmla="*/ 12789 h 41490"/>
              <a:gd name="connsiteX50" fmla="*/ 23367 w 27889"/>
              <a:gd name="connsiteY50" fmla="*/ 12001 h 41490"/>
              <a:gd name="connsiteX51" fmla="*/ 23367 w 27889"/>
              <a:gd name="connsiteY51" fmla="*/ 11277 h 41490"/>
              <a:gd name="connsiteX52" fmla="*/ 22555 w 27889"/>
              <a:gd name="connsiteY52" fmla="*/ 10490 h 41490"/>
              <a:gd name="connsiteX53" fmla="*/ 22555 w 27889"/>
              <a:gd name="connsiteY53" fmla="*/ 9830 h 41490"/>
              <a:gd name="connsiteX54" fmla="*/ 21755 w 27889"/>
              <a:gd name="connsiteY54" fmla="*/ 8953 h 41490"/>
              <a:gd name="connsiteX55" fmla="*/ 21755 w 27889"/>
              <a:gd name="connsiteY55" fmla="*/ 8318 h 41490"/>
              <a:gd name="connsiteX56" fmla="*/ 21120 w 27889"/>
              <a:gd name="connsiteY56" fmla="*/ 7518 h 41490"/>
              <a:gd name="connsiteX57" fmla="*/ 21120 w 27889"/>
              <a:gd name="connsiteY57" fmla="*/ 6807 h 41490"/>
              <a:gd name="connsiteX58" fmla="*/ 20307 w 27889"/>
              <a:gd name="connsiteY58" fmla="*/ 6007 h 41490"/>
              <a:gd name="connsiteX59" fmla="*/ 20307 w 27889"/>
              <a:gd name="connsiteY59" fmla="*/ 5270 h 41490"/>
              <a:gd name="connsiteX60" fmla="*/ 16598 w 27889"/>
              <a:gd name="connsiteY60" fmla="*/ 1524 h 41490"/>
              <a:gd name="connsiteX61" fmla="*/ 15786 w 27889"/>
              <a:gd name="connsiteY61" fmla="*/ 1524 h 41490"/>
              <a:gd name="connsiteX62" fmla="*/ 15786 w 27889"/>
              <a:gd name="connsiteY62" fmla="*/ 736 h 41490"/>
              <a:gd name="connsiteX63" fmla="*/ 15151 w 27889"/>
              <a:gd name="connsiteY63" fmla="*/ 736 h 41490"/>
              <a:gd name="connsiteX64" fmla="*/ 14351 w 27889"/>
              <a:gd name="connsiteY64" fmla="*/ 0 h 41490"/>
              <a:gd name="connsiteX65" fmla="*/ 10464 w 27889"/>
              <a:gd name="connsiteY65" fmla="*/ 0 h 41490"/>
              <a:gd name="connsiteX66" fmla="*/ 9029 w 27889"/>
              <a:gd name="connsiteY66" fmla="*/ 1524 h 41490"/>
              <a:gd name="connsiteX67" fmla="*/ 8382 w 27889"/>
              <a:gd name="connsiteY67" fmla="*/ 1524 h 41490"/>
              <a:gd name="connsiteX68" fmla="*/ 6108 w 27889"/>
              <a:gd name="connsiteY68" fmla="*/ 3759 h 41490"/>
              <a:gd name="connsiteX69" fmla="*/ 5308 w 27889"/>
              <a:gd name="connsiteY69" fmla="*/ 3759 h 41490"/>
              <a:gd name="connsiteX70" fmla="*/ 3060 w 27889"/>
              <a:gd name="connsiteY70" fmla="*/ 6007 h 41490"/>
              <a:gd name="connsiteX71" fmla="*/ 3060 w 27889"/>
              <a:gd name="connsiteY71" fmla="*/ 6807 h 41490"/>
              <a:gd name="connsiteX72" fmla="*/ 1600 w 27889"/>
              <a:gd name="connsiteY72" fmla="*/ 8318 h 41490"/>
              <a:gd name="connsiteX73" fmla="*/ 1600 w 27889"/>
              <a:gd name="connsiteY73" fmla="*/ 8953 h 41490"/>
              <a:gd name="connsiteX74" fmla="*/ 800 w 27889"/>
              <a:gd name="connsiteY74" fmla="*/ 9830 h 41490"/>
              <a:gd name="connsiteX75" fmla="*/ 800 w 27889"/>
              <a:gd name="connsiteY75" fmla="*/ 11277 h 41490"/>
              <a:gd name="connsiteX76" fmla="*/ 0 w 27889"/>
              <a:gd name="connsiteY76" fmla="*/ 11277 h 41490"/>
              <a:gd name="connsiteX77" fmla="*/ 0 w 27889"/>
              <a:gd name="connsiteY77" fmla="*/ 15037 h 414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</a:cxnLst>
            <a:rect l="l" t="t" r="r" b="b"/>
            <a:pathLst>
              <a:path w="27889" h="41490">
                <a:moveTo>
                  <a:pt x="0" y="15037"/>
                </a:moveTo>
                <a:lnTo>
                  <a:pt x="0" y="18808"/>
                </a:lnTo>
                <a:cubicBezTo>
                  <a:pt x="165" y="19075"/>
                  <a:pt x="482" y="19380"/>
                  <a:pt x="800" y="19583"/>
                </a:cubicBezTo>
                <a:lnTo>
                  <a:pt x="800" y="22618"/>
                </a:lnTo>
                <a:cubicBezTo>
                  <a:pt x="965" y="22911"/>
                  <a:pt x="1282" y="23139"/>
                  <a:pt x="1600" y="23342"/>
                </a:cubicBezTo>
                <a:lnTo>
                  <a:pt x="1600" y="24790"/>
                </a:lnTo>
                <a:cubicBezTo>
                  <a:pt x="1778" y="25095"/>
                  <a:pt x="1917" y="25362"/>
                  <a:pt x="2260" y="25806"/>
                </a:cubicBezTo>
                <a:lnTo>
                  <a:pt x="2260" y="27254"/>
                </a:lnTo>
                <a:lnTo>
                  <a:pt x="3060" y="27254"/>
                </a:lnTo>
                <a:lnTo>
                  <a:pt x="3060" y="27965"/>
                </a:lnTo>
                <a:cubicBezTo>
                  <a:pt x="3213" y="28257"/>
                  <a:pt x="3390" y="28486"/>
                  <a:pt x="3695" y="28689"/>
                </a:cubicBezTo>
                <a:lnTo>
                  <a:pt x="3695" y="29502"/>
                </a:lnTo>
                <a:cubicBezTo>
                  <a:pt x="3873" y="29794"/>
                  <a:pt x="4191" y="29997"/>
                  <a:pt x="4508" y="30226"/>
                </a:cubicBezTo>
                <a:lnTo>
                  <a:pt x="4508" y="31000"/>
                </a:lnTo>
                <a:lnTo>
                  <a:pt x="5308" y="31000"/>
                </a:lnTo>
                <a:cubicBezTo>
                  <a:pt x="5486" y="31293"/>
                  <a:pt x="5791" y="31521"/>
                  <a:pt x="6108" y="31724"/>
                </a:cubicBezTo>
                <a:lnTo>
                  <a:pt x="6108" y="32524"/>
                </a:lnTo>
                <a:cubicBezTo>
                  <a:pt x="6286" y="32829"/>
                  <a:pt x="6451" y="33045"/>
                  <a:pt x="6769" y="33261"/>
                </a:cubicBezTo>
                <a:lnTo>
                  <a:pt x="6769" y="34048"/>
                </a:lnTo>
                <a:lnTo>
                  <a:pt x="7582" y="34048"/>
                </a:lnTo>
                <a:cubicBezTo>
                  <a:pt x="8547" y="35064"/>
                  <a:pt x="9499" y="36068"/>
                  <a:pt x="10464" y="37071"/>
                </a:cubicBezTo>
                <a:lnTo>
                  <a:pt x="10464" y="37808"/>
                </a:lnTo>
                <a:lnTo>
                  <a:pt x="11277" y="37808"/>
                </a:lnTo>
                <a:cubicBezTo>
                  <a:pt x="11925" y="38532"/>
                  <a:pt x="12738" y="39243"/>
                  <a:pt x="13538" y="39966"/>
                </a:cubicBezTo>
                <a:lnTo>
                  <a:pt x="14351" y="39966"/>
                </a:lnTo>
                <a:cubicBezTo>
                  <a:pt x="14503" y="40259"/>
                  <a:pt x="14833" y="40538"/>
                  <a:pt x="15151" y="40779"/>
                </a:cubicBezTo>
                <a:lnTo>
                  <a:pt x="16598" y="40779"/>
                </a:lnTo>
                <a:cubicBezTo>
                  <a:pt x="16751" y="41059"/>
                  <a:pt x="17069" y="41262"/>
                  <a:pt x="17411" y="41490"/>
                </a:cubicBezTo>
                <a:cubicBezTo>
                  <a:pt x="17564" y="41262"/>
                  <a:pt x="17729" y="41059"/>
                  <a:pt x="18059" y="40779"/>
                </a:cubicBezTo>
                <a:lnTo>
                  <a:pt x="19659" y="40779"/>
                </a:lnTo>
                <a:cubicBezTo>
                  <a:pt x="20307" y="40043"/>
                  <a:pt x="20942" y="39332"/>
                  <a:pt x="21755" y="38608"/>
                </a:cubicBezTo>
                <a:lnTo>
                  <a:pt x="22555" y="38608"/>
                </a:lnTo>
                <a:cubicBezTo>
                  <a:pt x="23533" y="37579"/>
                  <a:pt x="24498" y="36588"/>
                  <a:pt x="25628" y="35573"/>
                </a:cubicBezTo>
                <a:lnTo>
                  <a:pt x="25628" y="34759"/>
                </a:lnTo>
                <a:cubicBezTo>
                  <a:pt x="25793" y="34556"/>
                  <a:pt x="26111" y="34340"/>
                  <a:pt x="26441" y="34048"/>
                </a:cubicBezTo>
                <a:lnTo>
                  <a:pt x="26441" y="33261"/>
                </a:lnTo>
                <a:cubicBezTo>
                  <a:pt x="26594" y="33045"/>
                  <a:pt x="26923" y="32829"/>
                  <a:pt x="27228" y="32524"/>
                </a:cubicBezTo>
                <a:lnTo>
                  <a:pt x="27228" y="31000"/>
                </a:lnTo>
                <a:cubicBezTo>
                  <a:pt x="27406" y="30797"/>
                  <a:pt x="27559" y="30518"/>
                  <a:pt x="27889" y="30226"/>
                </a:cubicBezTo>
                <a:lnTo>
                  <a:pt x="27889" y="24943"/>
                </a:lnTo>
                <a:cubicBezTo>
                  <a:pt x="27559" y="24714"/>
                  <a:pt x="27406" y="24498"/>
                  <a:pt x="27228" y="24282"/>
                </a:cubicBezTo>
                <a:lnTo>
                  <a:pt x="27228" y="21844"/>
                </a:lnTo>
                <a:cubicBezTo>
                  <a:pt x="26923" y="21602"/>
                  <a:pt x="26594" y="21387"/>
                  <a:pt x="26441" y="21120"/>
                </a:cubicBezTo>
                <a:lnTo>
                  <a:pt x="26441" y="19583"/>
                </a:lnTo>
                <a:cubicBezTo>
                  <a:pt x="26111" y="19380"/>
                  <a:pt x="25793" y="19075"/>
                  <a:pt x="25628" y="18808"/>
                </a:cubicBezTo>
                <a:lnTo>
                  <a:pt x="25628" y="17284"/>
                </a:lnTo>
                <a:lnTo>
                  <a:pt x="24828" y="17284"/>
                </a:lnTo>
                <a:lnTo>
                  <a:pt x="24828" y="15037"/>
                </a:lnTo>
                <a:cubicBezTo>
                  <a:pt x="24498" y="14821"/>
                  <a:pt x="24346" y="14617"/>
                  <a:pt x="24168" y="14313"/>
                </a:cubicBezTo>
                <a:lnTo>
                  <a:pt x="24168" y="12789"/>
                </a:lnTo>
                <a:cubicBezTo>
                  <a:pt x="23850" y="12573"/>
                  <a:pt x="23533" y="12306"/>
                  <a:pt x="23367" y="12001"/>
                </a:cubicBezTo>
                <a:lnTo>
                  <a:pt x="23367" y="11277"/>
                </a:lnTo>
                <a:cubicBezTo>
                  <a:pt x="23037" y="11061"/>
                  <a:pt x="22733" y="10769"/>
                  <a:pt x="22555" y="10490"/>
                </a:cubicBezTo>
                <a:lnTo>
                  <a:pt x="22555" y="9830"/>
                </a:lnTo>
                <a:cubicBezTo>
                  <a:pt x="22250" y="9550"/>
                  <a:pt x="21920" y="9245"/>
                  <a:pt x="21755" y="8953"/>
                </a:cubicBezTo>
                <a:lnTo>
                  <a:pt x="21755" y="8318"/>
                </a:lnTo>
                <a:cubicBezTo>
                  <a:pt x="21437" y="8115"/>
                  <a:pt x="21272" y="7810"/>
                  <a:pt x="21120" y="7518"/>
                </a:cubicBezTo>
                <a:lnTo>
                  <a:pt x="21120" y="6807"/>
                </a:lnTo>
                <a:cubicBezTo>
                  <a:pt x="20790" y="6591"/>
                  <a:pt x="20459" y="6299"/>
                  <a:pt x="20307" y="6007"/>
                </a:cubicBezTo>
                <a:lnTo>
                  <a:pt x="20307" y="5270"/>
                </a:lnTo>
                <a:cubicBezTo>
                  <a:pt x="19024" y="4051"/>
                  <a:pt x="17729" y="2832"/>
                  <a:pt x="16598" y="1524"/>
                </a:cubicBezTo>
                <a:lnTo>
                  <a:pt x="15786" y="1524"/>
                </a:lnTo>
                <a:lnTo>
                  <a:pt x="15786" y="736"/>
                </a:lnTo>
                <a:lnTo>
                  <a:pt x="15151" y="736"/>
                </a:lnTo>
                <a:cubicBezTo>
                  <a:pt x="14833" y="520"/>
                  <a:pt x="14503" y="292"/>
                  <a:pt x="14351" y="0"/>
                </a:cubicBezTo>
                <a:lnTo>
                  <a:pt x="10464" y="0"/>
                </a:lnTo>
                <a:cubicBezTo>
                  <a:pt x="9982" y="520"/>
                  <a:pt x="9499" y="1016"/>
                  <a:pt x="9029" y="1524"/>
                </a:cubicBezTo>
                <a:lnTo>
                  <a:pt x="8382" y="1524"/>
                </a:lnTo>
                <a:cubicBezTo>
                  <a:pt x="7582" y="2298"/>
                  <a:pt x="6769" y="3035"/>
                  <a:pt x="6108" y="3759"/>
                </a:cubicBezTo>
                <a:lnTo>
                  <a:pt x="5308" y="3759"/>
                </a:lnTo>
                <a:cubicBezTo>
                  <a:pt x="4508" y="4559"/>
                  <a:pt x="3695" y="5270"/>
                  <a:pt x="3060" y="6007"/>
                </a:cubicBezTo>
                <a:lnTo>
                  <a:pt x="3060" y="6807"/>
                </a:lnTo>
                <a:cubicBezTo>
                  <a:pt x="2578" y="7302"/>
                  <a:pt x="2095" y="7810"/>
                  <a:pt x="1600" y="8318"/>
                </a:cubicBezTo>
                <a:lnTo>
                  <a:pt x="1600" y="8953"/>
                </a:lnTo>
                <a:cubicBezTo>
                  <a:pt x="1282" y="9245"/>
                  <a:pt x="965" y="9550"/>
                  <a:pt x="800" y="9830"/>
                </a:cubicBezTo>
                <a:lnTo>
                  <a:pt x="800" y="11277"/>
                </a:lnTo>
                <a:lnTo>
                  <a:pt x="0" y="11277"/>
                </a:lnTo>
                <a:lnTo>
                  <a:pt x="0" y="150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anchor="ctr"/>
          <a:lstStyle/>
          <a:p>
            <a:pPr marL="0" marR="0" lvl="0" indent="0" algn="ctr" defTabSz="7816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4530725" y="4268788"/>
            <a:ext cx="44450" cy="44450"/>
          </a:xfrm>
          <a:custGeom>
            <a:avLst/>
            <a:gdLst>
              <a:gd name="connsiteX0" fmla="*/ 648 w 52705"/>
              <a:gd name="connsiteY0" fmla="*/ 30060 h 52756"/>
              <a:gd name="connsiteX1" fmla="*/ 648 w 52705"/>
              <a:gd name="connsiteY1" fmla="*/ 33096 h 52756"/>
              <a:gd name="connsiteX2" fmla="*/ 1447 w 52705"/>
              <a:gd name="connsiteY2" fmla="*/ 33883 h 52756"/>
              <a:gd name="connsiteX3" fmla="*/ 1447 w 52705"/>
              <a:gd name="connsiteY3" fmla="*/ 34544 h 52756"/>
              <a:gd name="connsiteX4" fmla="*/ 3060 w 52705"/>
              <a:gd name="connsiteY4" fmla="*/ 36067 h 52756"/>
              <a:gd name="connsiteX5" fmla="*/ 3708 w 52705"/>
              <a:gd name="connsiteY5" fmla="*/ 36067 h 52756"/>
              <a:gd name="connsiteX6" fmla="*/ 3708 w 52705"/>
              <a:gd name="connsiteY6" fmla="*/ 36855 h 52756"/>
              <a:gd name="connsiteX7" fmla="*/ 8229 w 52705"/>
              <a:gd name="connsiteY7" fmla="*/ 36855 h 52756"/>
              <a:gd name="connsiteX8" fmla="*/ 9830 w 52705"/>
              <a:gd name="connsiteY8" fmla="*/ 36067 h 52756"/>
              <a:gd name="connsiteX9" fmla="*/ 10477 w 52705"/>
              <a:gd name="connsiteY9" fmla="*/ 35407 h 52756"/>
              <a:gd name="connsiteX10" fmla="*/ 11925 w 52705"/>
              <a:gd name="connsiteY10" fmla="*/ 35407 h 52756"/>
              <a:gd name="connsiteX11" fmla="*/ 13525 w 52705"/>
              <a:gd name="connsiteY11" fmla="*/ 33883 h 52756"/>
              <a:gd name="connsiteX12" fmla="*/ 14668 w 52705"/>
              <a:gd name="connsiteY12" fmla="*/ 33883 h 52756"/>
              <a:gd name="connsiteX13" fmla="*/ 15303 w 52705"/>
              <a:gd name="connsiteY13" fmla="*/ 33096 h 52756"/>
              <a:gd name="connsiteX14" fmla="*/ 16916 w 52705"/>
              <a:gd name="connsiteY14" fmla="*/ 33096 h 52756"/>
              <a:gd name="connsiteX15" fmla="*/ 16916 w 52705"/>
              <a:gd name="connsiteY15" fmla="*/ 32385 h 52756"/>
              <a:gd name="connsiteX16" fmla="*/ 17716 w 52705"/>
              <a:gd name="connsiteY16" fmla="*/ 32385 h 52756"/>
              <a:gd name="connsiteX17" fmla="*/ 18377 w 52705"/>
              <a:gd name="connsiteY17" fmla="*/ 31584 h 52756"/>
              <a:gd name="connsiteX18" fmla="*/ 19189 w 52705"/>
              <a:gd name="connsiteY18" fmla="*/ 31584 h 52756"/>
              <a:gd name="connsiteX19" fmla="*/ 19824 w 52705"/>
              <a:gd name="connsiteY19" fmla="*/ 30861 h 52756"/>
              <a:gd name="connsiteX20" fmla="*/ 20625 w 52705"/>
              <a:gd name="connsiteY20" fmla="*/ 30861 h 52756"/>
              <a:gd name="connsiteX21" fmla="*/ 20625 w 52705"/>
              <a:gd name="connsiteY21" fmla="*/ 30060 h 52756"/>
              <a:gd name="connsiteX22" fmla="*/ 21437 w 52705"/>
              <a:gd name="connsiteY22" fmla="*/ 29336 h 52756"/>
              <a:gd name="connsiteX23" fmla="*/ 22085 w 52705"/>
              <a:gd name="connsiteY23" fmla="*/ 29336 h 52756"/>
              <a:gd name="connsiteX24" fmla="*/ 22085 w 52705"/>
              <a:gd name="connsiteY24" fmla="*/ 28549 h 52756"/>
              <a:gd name="connsiteX25" fmla="*/ 22898 w 52705"/>
              <a:gd name="connsiteY25" fmla="*/ 28689 h 52756"/>
              <a:gd name="connsiteX26" fmla="*/ 27394 w 52705"/>
              <a:gd name="connsiteY26" fmla="*/ 24206 h 52756"/>
              <a:gd name="connsiteX27" fmla="*/ 29006 w 52705"/>
              <a:gd name="connsiteY27" fmla="*/ 23418 h 52756"/>
              <a:gd name="connsiteX28" fmla="*/ 29006 w 52705"/>
              <a:gd name="connsiteY28" fmla="*/ 24206 h 52756"/>
              <a:gd name="connsiteX29" fmla="*/ 28194 w 52705"/>
              <a:gd name="connsiteY29" fmla="*/ 24930 h 52756"/>
              <a:gd name="connsiteX30" fmla="*/ 28194 w 52705"/>
              <a:gd name="connsiteY30" fmla="*/ 27254 h 52756"/>
              <a:gd name="connsiteX31" fmla="*/ 27394 w 52705"/>
              <a:gd name="connsiteY31" fmla="*/ 27990 h 52756"/>
              <a:gd name="connsiteX32" fmla="*/ 27394 w 52705"/>
              <a:gd name="connsiteY32" fmla="*/ 30213 h 52756"/>
              <a:gd name="connsiteX33" fmla="*/ 26594 w 52705"/>
              <a:gd name="connsiteY33" fmla="*/ 31013 h 52756"/>
              <a:gd name="connsiteX34" fmla="*/ 26594 w 52705"/>
              <a:gd name="connsiteY34" fmla="*/ 39255 h 52756"/>
              <a:gd name="connsiteX35" fmla="*/ 27394 w 52705"/>
              <a:gd name="connsiteY35" fmla="*/ 39966 h 52756"/>
              <a:gd name="connsiteX36" fmla="*/ 27394 w 52705"/>
              <a:gd name="connsiteY36" fmla="*/ 42291 h 52756"/>
              <a:gd name="connsiteX37" fmla="*/ 27876 w 52705"/>
              <a:gd name="connsiteY37" fmla="*/ 43015 h 52756"/>
              <a:gd name="connsiteX38" fmla="*/ 27876 w 52705"/>
              <a:gd name="connsiteY38" fmla="*/ 43789 h 52756"/>
              <a:gd name="connsiteX39" fmla="*/ 28689 w 52705"/>
              <a:gd name="connsiteY39" fmla="*/ 44539 h 52756"/>
              <a:gd name="connsiteX40" fmla="*/ 28689 w 52705"/>
              <a:gd name="connsiteY40" fmla="*/ 45326 h 52756"/>
              <a:gd name="connsiteX41" fmla="*/ 29336 w 52705"/>
              <a:gd name="connsiteY41" fmla="*/ 46050 h 52756"/>
              <a:gd name="connsiteX42" fmla="*/ 29336 w 52705"/>
              <a:gd name="connsiteY42" fmla="*/ 46837 h 52756"/>
              <a:gd name="connsiteX43" fmla="*/ 30150 w 52705"/>
              <a:gd name="connsiteY43" fmla="*/ 46837 h 52756"/>
              <a:gd name="connsiteX44" fmla="*/ 30150 w 52705"/>
              <a:gd name="connsiteY44" fmla="*/ 47549 h 52756"/>
              <a:gd name="connsiteX45" fmla="*/ 30784 w 52705"/>
              <a:gd name="connsiteY45" fmla="*/ 48348 h 52756"/>
              <a:gd name="connsiteX46" fmla="*/ 30784 w 52705"/>
              <a:gd name="connsiteY46" fmla="*/ 49072 h 52756"/>
              <a:gd name="connsiteX47" fmla="*/ 31584 w 52705"/>
              <a:gd name="connsiteY47" fmla="*/ 49072 h 52756"/>
              <a:gd name="connsiteX48" fmla="*/ 33858 w 52705"/>
              <a:gd name="connsiteY48" fmla="*/ 51257 h 52756"/>
              <a:gd name="connsiteX49" fmla="*/ 34658 w 52705"/>
              <a:gd name="connsiteY49" fmla="*/ 51257 h 52756"/>
              <a:gd name="connsiteX50" fmla="*/ 35458 w 52705"/>
              <a:gd name="connsiteY50" fmla="*/ 52057 h 52756"/>
              <a:gd name="connsiteX51" fmla="*/ 36919 w 52705"/>
              <a:gd name="connsiteY51" fmla="*/ 52057 h 52756"/>
              <a:gd name="connsiteX52" fmla="*/ 37553 w 52705"/>
              <a:gd name="connsiteY52" fmla="*/ 52756 h 52756"/>
              <a:gd name="connsiteX53" fmla="*/ 41414 w 52705"/>
              <a:gd name="connsiteY53" fmla="*/ 52756 h 52756"/>
              <a:gd name="connsiteX54" fmla="*/ 42062 w 52705"/>
              <a:gd name="connsiteY54" fmla="*/ 52057 h 52756"/>
              <a:gd name="connsiteX55" fmla="*/ 44335 w 52705"/>
              <a:gd name="connsiteY55" fmla="*/ 52057 h 52756"/>
              <a:gd name="connsiteX56" fmla="*/ 45136 w 52705"/>
              <a:gd name="connsiteY56" fmla="*/ 51257 h 52756"/>
              <a:gd name="connsiteX57" fmla="*/ 45136 w 52705"/>
              <a:gd name="connsiteY57" fmla="*/ 50520 h 52756"/>
              <a:gd name="connsiteX58" fmla="*/ 45935 w 52705"/>
              <a:gd name="connsiteY58" fmla="*/ 50520 h 52756"/>
              <a:gd name="connsiteX59" fmla="*/ 45935 w 52705"/>
              <a:gd name="connsiteY59" fmla="*/ 49733 h 52756"/>
              <a:gd name="connsiteX60" fmla="*/ 46748 w 52705"/>
              <a:gd name="connsiteY60" fmla="*/ 49072 h 52756"/>
              <a:gd name="connsiteX61" fmla="*/ 46748 w 52705"/>
              <a:gd name="connsiteY61" fmla="*/ 48348 h 52756"/>
              <a:gd name="connsiteX62" fmla="*/ 47383 w 52705"/>
              <a:gd name="connsiteY62" fmla="*/ 48348 h 52756"/>
              <a:gd name="connsiteX63" fmla="*/ 47383 w 52705"/>
              <a:gd name="connsiteY63" fmla="*/ 46050 h 52756"/>
              <a:gd name="connsiteX64" fmla="*/ 48209 w 52705"/>
              <a:gd name="connsiteY64" fmla="*/ 45326 h 52756"/>
              <a:gd name="connsiteX65" fmla="*/ 48209 w 52705"/>
              <a:gd name="connsiteY65" fmla="*/ 43789 h 52756"/>
              <a:gd name="connsiteX66" fmla="*/ 48844 w 52705"/>
              <a:gd name="connsiteY66" fmla="*/ 43015 h 52756"/>
              <a:gd name="connsiteX67" fmla="*/ 48844 w 52705"/>
              <a:gd name="connsiteY67" fmla="*/ 40779 h 52756"/>
              <a:gd name="connsiteX68" fmla="*/ 49644 w 52705"/>
              <a:gd name="connsiteY68" fmla="*/ 39966 h 52756"/>
              <a:gd name="connsiteX69" fmla="*/ 49644 w 52705"/>
              <a:gd name="connsiteY69" fmla="*/ 37731 h 52756"/>
              <a:gd name="connsiteX70" fmla="*/ 50431 w 52705"/>
              <a:gd name="connsiteY70" fmla="*/ 37020 h 52756"/>
              <a:gd name="connsiteX71" fmla="*/ 50431 w 52705"/>
              <a:gd name="connsiteY71" fmla="*/ 35560 h 52756"/>
              <a:gd name="connsiteX72" fmla="*/ 51244 w 52705"/>
              <a:gd name="connsiteY72" fmla="*/ 34061 h 52756"/>
              <a:gd name="connsiteX73" fmla="*/ 51244 w 52705"/>
              <a:gd name="connsiteY73" fmla="*/ 31737 h 52756"/>
              <a:gd name="connsiteX74" fmla="*/ 51904 w 52705"/>
              <a:gd name="connsiteY74" fmla="*/ 31013 h 52756"/>
              <a:gd name="connsiteX75" fmla="*/ 51904 w 52705"/>
              <a:gd name="connsiteY75" fmla="*/ 28689 h 52756"/>
              <a:gd name="connsiteX76" fmla="*/ 52705 w 52705"/>
              <a:gd name="connsiteY76" fmla="*/ 27990 h 52756"/>
              <a:gd name="connsiteX77" fmla="*/ 52705 w 52705"/>
              <a:gd name="connsiteY77" fmla="*/ 24206 h 52756"/>
              <a:gd name="connsiteX78" fmla="*/ 51904 w 52705"/>
              <a:gd name="connsiteY78" fmla="*/ 23418 h 52756"/>
              <a:gd name="connsiteX79" fmla="*/ 51904 w 52705"/>
              <a:gd name="connsiteY79" fmla="*/ 18859 h 52756"/>
              <a:gd name="connsiteX80" fmla="*/ 51244 w 52705"/>
              <a:gd name="connsiteY80" fmla="*/ 18212 h 52756"/>
              <a:gd name="connsiteX81" fmla="*/ 51244 w 52705"/>
              <a:gd name="connsiteY81" fmla="*/ 14452 h 52756"/>
              <a:gd name="connsiteX82" fmla="*/ 50431 w 52705"/>
              <a:gd name="connsiteY82" fmla="*/ 13665 h 52756"/>
              <a:gd name="connsiteX83" fmla="*/ 50431 w 52705"/>
              <a:gd name="connsiteY83" fmla="*/ 11417 h 52756"/>
              <a:gd name="connsiteX84" fmla="*/ 49644 w 52705"/>
              <a:gd name="connsiteY84" fmla="*/ 10629 h 52756"/>
              <a:gd name="connsiteX85" fmla="*/ 49644 w 52705"/>
              <a:gd name="connsiteY85" fmla="*/ 9905 h 52756"/>
              <a:gd name="connsiteX86" fmla="*/ 48209 w 52705"/>
              <a:gd name="connsiteY86" fmla="*/ 8242 h 52756"/>
              <a:gd name="connsiteX87" fmla="*/ 48209 w 52705"/>
              <a:gd name="connsiteY87" fmla="*/ 7442 h 52756"/>
              <a:gd name="connsiteX88" fmla="*/ 46748 w 52705"/>
              <a:gd name="connsiteY88" fmla="*/ 5931 h 52756"/>
              <a:gd name="connsiteX89" fmla="*/ 44335 w 52705"/>
              <a:gd name="connsiteY89" fmla="*/ 5931 h 52756"/>
              <a:gd name="connsiteX90" fmla="*/ 42862 w 52705"/>
              <a:gd name="connsiteY90" fmla="*/ 6718 h 52756"/>
              <a:gd name="connsiteX91" fmla="*/ 41414 w 52705"/>
              <a:gd name="connsiteY91" fmla="*/ 7442 h 52756"/>
              <a:gd name="connsiteX92" fmla="*/ 40627 w 52705"/>
              <a:gd name="connsiteY92" fmla="*/ 7442 h 52756"/>
              <a:gd name="connsiteX93" fmla="*/ 39166 w 52705"/>
              <a:gd name="connsiteY93" fmla="*/ 8966 h 52756"/>
              <a:gd name="connsiteX94" fmla="*/ 38354 w 52705"/>
              <a:gd name="connsiteY94" fmla="*/ 8966 h 52756"/>
              <a:gd name="connsiteX95" fmla="*/ 37553 w 52705"/>
              <a:gd name="connsiteY95" fmla="*/ 9753 h 52756"/>
              <a:gd name="connsiteX96" fmla="*/ 37071 w 52705"/>
              <a:gd name="connsiteY96" fmla="*/ 9753 h 52756"/>
              <a:gd name="connsiteX97" fmla="*/ 36919 w 52705"/>
              <a:gd name="connsiteY97" fmla="*/ 10477 h 52756"/>
              <a:gd name="connsiteX98" fmla="*/ 35776 w 52705"/>
              <a:gd name="connsiteY98" fmla="*/ 10477 h 52756"/>
              <a:gd name="connsiteX99" fmla="*/ 36436 w 52705"/>
              <a:gd name="connsiteY99" fmla="*/ 10477 h 52756"/>
              <a:gd name="connsiteX100" fmla="*/ 36436 w 52705"/>
              <a:gd name="connsiteY100" fmla="*/ 8966 h 52756"/>
              <a:gd name="connsiteX101" fmla="*/ 35776 w 52705"/>
              <a:gd name="connsiteY101" fmla="*/ 8966 h 52756"/>
              <a:gd name="connsiteX102" fmla="*/ 35776 w 52705"/>
              <a:gd name="connsiteY102" fmla="*/ 6718 h 52756"/>
              <a:gd name="connsiteX103" fmla="*/ 34975 w 52705"/>
              <a:gd name="connsiteY103" fmla="*/ 5931 h 52756"/>
              <a:gd name="connsiteX104" fmla="*/ 34975 w 52705"/>
              <a:gd name="connsiteY104" fmla="*/ 5194 h 52756"/>
              <a:gd name="connsiteX105" fmla="*/ 31102 w 52705"/>
              <a:gd name="connsiteY105" fmla="*/ 1523 h 52756"/>
              <a:gd name="connsiteX106" fmla="*/ 30467 w 52705"/>
              <a:gd name="connsiteY106" fmla="*/ 1523 h 52756"/>
              <a:gd name="connsiteX107" fmla="*/ 29667 w 52705"/>
              <a:gd name="connsiteY107" fmla="*/ 711 h 52756"/>
              <a:gd name="connsiteX108" fmla="*/ 28194 w 52705"/>
              <a:gd name="connsiteY108" fmla="*/ 711 h 52756"/>
              <a:gd name="connsiteX109" fmla="*/ 26594 w 52705"/>
              <a:gd name="connsiteY109" fmla="*/ 0 h 52756"/>
              <a:gd name="connsiteX110" fmla="*/ 22085 w 52705"/>
              <a:gd name="connsiteY110" fmla="*/ 0 h 52756"/>
              <a:gd name="connsiteX111" fmla="*/ 20625 w 52705"/>
              <a:gd name="connsiteY111" fmla="*/ 711 h 52756"/>
              <a:gd name="connsiteX112" fmla="*/ 19824 w 52705"/>
              <a:gd name="connsiteY112" fmla="*/ 711 h 52756"/>
              <a:gd name="connsiteX113" fmla="*/ 18377 w 52705"/>
              <a:gd name="connsiteY113" fmla="*/ 1523 h 52756"/>
              <a:gd name="connsiteX114" fmla="*/ 17716 w 52705"/>
              <a:gd name="connsiteY114" fmla="*/ 1523 h 52756"/>
              <a:gd name="connsiteX115" fmla="*/ 16916 w 52705"/>
              <a:gd name="connsiteY115" fmla="*/ 2235 h 52756"/>
              <a:gd name="connsiteX116" fmla="*/ 15303 w 52705"/>
              <a:gd name="connsiteY116" fmla="*/ 2235 h 52756"/>
              <a:gd name="connsiteX117" fmla="*/ 14668 w 52705"/>
              <a:gd name="connsiteY117" fmla="*/ 3035 h 52756"/>
              <a:gd name="connsiteX118" fmla="*/ 13855 w 52705"/>
              <a:gd name="connsiteY118" fmla="*/ 3035 h 52756"/>
              <a:gd name="connsiteX119" fmla="*/ 13055 w 52705"/>
              <a:gd name="connsiteY119" fmla="*/ 3759 h 52756"/>
              <a:gd name="connsiteX120" fmla="*/ 12243 w 52705"/>
              <a:gd name="connsiteY120" fmla="*/ 3759 h 52756"/>
              <a:gd name="connsiteX121" fmla="*/ 12243 w 52705"/>
              <a:gd name="connsiteY121" fmla="*/ 4546 h 52756"/>
              <a:gd name="connsiteX122" fmla="*/ 11607 w 52705"/>
              <a:gd name="connsiteY122" fmla="*/ 4546 h 52756"/>
              <a:gd name="connsiteX123" fmla="*/ 11607 w 52705"/>
              <a:gd name="connsiteY123" fmla="*/ 5194 h 52756"/>
              <a:gd name="connsiteX124" fmla="*/ 10795 w 52705"/>
              <a:gd name="connsiteY124" fmla="*/ 5194 h 52756"/>
              <a:gd name="connsiteX125" fmla="*/ 10795 w 52705"/>
              <a:gd name="connsiteY125" fmla="*/ 5931 h 52756"/>
              <a:gd name="connsiteX126" fmla="*/ 10147 w 52705"/>
              <a:gd name="connsiteY126" fmla="*/ 6718 h 52756"/>
              <a:gd name="connsiteX127" fmla="*/ 10147 w 52705"/>
              <a:gd name="connsiteY127" fmla="*/ 7442 h 52756"/>
              <a:gd name="connsiteX128" fmla="*/ 9347 w 52705"/>
              <a:gd name="connsiteY128" fmla="*/ 7442 h 52756"/>
              <a:gd name="connsiteX129" fmla="*/ 9347 w 52705"/>
              <a:gd name="connsiteY129" fmla="*/ 8242 h 52756"/>
              <a:gd name="connsiteX130" fmla="*/ 7899 w 52705"/>
              <a:gd name="connsiteY130" fmla="*/ 9753 h 52756"/>
              <a:gd name="connsiteX131" fmla="*/ 6769 w 52705"/>
              <a:gd name="connsiteY131" fmla="*/ 11277 h 52756"/>
              <a:gd name="connsiteX132" fmla="*/ 5321 w 52705"/>
              <a:gd name="connsiteY132" fmla="*/ 12789 h 52756"/>
              <a:gd name="connsiteX133" fmla="*/ 5321 w 52705"/>
              <a:gd name="connsiteY133" fmla="*/ 13512 h 52756"/>
              <a:gd name="connsiteX134" fmla="*/ 3708 w 52705"/>
              <a:gd name="connsiteY134" fmla="*/ 15037 h 52756"/>
              <a:gd name="connsiteX135" fmla="*/ 3708 w 52705"/>
              <a:gd name="connsiteY135" fmla="*/ 15824 h 52756"/>
              <a:gd name="connsiteX136" fmla="*/ 3060 w 52705"/>
              <a:gd name="connsiteY136" fmla="*/ 16548 h 52756"/>
              <a:gd name="connsiteX137" fmla="*/ 3060 w 52705"/>
              <a:gd name="connsiteY137" fmla="*/ 17284 h 52756"/>
              <a:gd name="connsiteX138" fmla="*/ 2247 w 52705"/>
              <a:gd name="connsiteY138" fmla="*/ 17284 h 52756"/>
              <a:gd name="connsiteX139" fmla="*/ 2247 w 52705"/>
              <a:gd name="connsiteY139" fmla="*/ 18719 h 52756"/>
              <a:gd name="connsiteX140" fmla="*/ 1447 w 52705"/>
              <a:gd name="connsiteY140" fmla="*/ 18719 h 52756"/>
              <a:gd name="connsiteX141" fmla="*/ 1447 w 52705"/>
              <a:gd name="connsiteY141" fmla="*/ 21742 h 52756"/>
              <a:gd name="connsiteX142" fmla="*/ 648 w 52705"/>
              <a:gd name="connsiteY142" fmla="*/ 22555 h 52756"/>
              <a:gd name="connsiteX143" fmla="*/ 648 w 52705"/>
              <a:gd name="connsiteY143" fmla="*/ 26314 h 52756"/>
              <a:gd name="connsiteX144" fmla="*/ 0 w 52705"/>
              <a:gd name="connsiteY144" fmla="*/ 27101 h 52756"/>
              <a:gd name="connsiteX145" fmla="*/ 0 w 52705"/>
              <a:gd name="connsiteY145" fmla="*/ 28549 h 52756"/>
              <a:gd name="connsiteX146" fmla="*/ 648 w 52705"/>
              <a:gd name="connsiteY146" fmla="*/ 30060 h 52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</a:cxnLst>
            <a:rect l="l" t="t" r="r" b="b"/>
            <a:pathLst>
              <a:path w="52705" h="52756">
                <a:moveTo>
                  <a:pt x="648" y="30060"/>
                </a:moveTo>
                <a:lnTo>
                  <a:pt x="648" y="33096"/>
                </a:lnTo>
                <a:cubicBezTo>
                  <a:pt x="813" y="33401"/>
                  <a:pt x="1130" y="33680"/>
                  <a:pt x="1447" y="33883"/>
                </a:cubicBezTo>
                <a:lnTo>
                  <a:pt x="1447" y="34544"/>
                </a:lnTo>
                <a:cubicBezTo>
                  <a:pt x="1943" y="35064"/>
                  <a:pt x="2425" y="35560"/>
                  <a:pt x="3060" y="36067"/>
                </a:cubicBezTo>
                <a:lnTo>
                  <a:pt x="3708" y="36067"/>
                </a:lnTo>
                <a:lnTo>
                  <a:pt x="3708" y="36855"/>
                </a:lnTo>
                <a:lnTo>
                  <a:pt x="8229" y="36855"/>
                </a:lnTo>
                <a:cubicBezTo>
                  <a:pt x="8699" y="36639"/>
                  <a:pt x="9194" y="36360"/>
                  <a:pt x="9830" y="36067"/>
                </a:cubicBezTo>
                <a:cubicBezTo>
                  <a:pt x="9995" y="35852"/>
                  <a:pt x="10147" y="35636"/>
                  <a:pt x="10477" y="35407"/>
                </a:cubicBezTo>
                <a:lnTo>
                  <a:pt x="11925" y="35407"/>
                </a:lnTo>
                <a:cubicBezTo>
                  <a:pt x="12420" y="34925"/>
                  <a:pt x="12903" y="34404"/>
                  <a:pt x="13525" y="33883"/>
                </a:cubicBezTo>
                <a:lnTo>
                  <a:pt x="14668" y="33883"/>
                </a:lnTo>
                <a:cubicBezTo>
                  <a:pt x="14821" y="33680"/>
                  <a:pt x="14998" y="33401"/>
                  <a:pt x="15303" y="33096"/>
                </a:cubicBezTo>
                <a:lnTo>
                  <a:pt x="16916" y="33096"/>
                </a:lnTo>
                <a:lnTo>
                  <a:pt x="16916" y="32385"/>
                </a:lnTo>
                <a:lnTo>
                  <a:pt x="17716" y="32385"/>
                </a:lnTo>
                <a:cubicBezTo>
                  <a:pt x="17894" y="32181"/>
                  <a:pt x="18059" y="31877"/>
                  <a:pt x="18377" y="31584"/>
                </a:cubicBezTo>
                <a:lnTo>
                  <a:pt x="19189" y="31584"/>
                </a:lnTo>
                <a:cubicBezTo>
                  <a:pt x="19329" y="31369"/>
                  <a:pt x="19494" y="31153"/>
                  <a:pt x="19824" y="30861"/>
                </a:cubicBezTo>
                <a:lnTo>
                  <a:pt x="20625" y="30861"/>
                </a:lnTo>
                <a:lnTo>
                  <a:pt x="20625" y="30060"/>
                </a:lnTo>
                <a:cubicBezTo>
                  <a:pt x="20802" y="29857"/>
                  <a:pt x="21107" y="29641"/>
                  <a:pt x="21437" y="29336"/>
                </a:cubicBezTo>
                <a:lnTo>
                  <a:pt x="22085" y="29336"/>
                </a:lnTo>
                <a:lnTo>
                  <a:pt x="22085" y="28549"/>
                </a:lnTo>
                <a:cubicBezTo>
                  <a:pt x="22250" y="28549"/>
                  <a:pt x="22568" y="28689"/>
                  <a:pt x="22898" y="28689"/>
                </a:cubicBezTo>
                <a:cubicBezTo>
                  <a:pt x="24346" y="27254"/>
                  <a:pt x="25780" y="25730"/>
                  <a:pt x="27394" y="24206"/>
                </a:cubicBezTo>
                <a:cubicBezTo>
                  <a:pt x="27876" y="24003"/>
                  <a:pt x="28371" y="23710"/>
                  <a:pt x="29006" y="23418"/>
                </a:cubicBezTo>
                <a:lnTo>
                  <a:pt x="29006" y="24206"/>
                </a:lnTo>
                <a:cubicBezTo>
                  <a:pt x="28689" y="24498"/>
                  <a:pt x="28371" y="24714"/>
                  <a:pt x="28194" y="24930"/>
                </a:cubicBezTo>
                <a:lnTo>
                  <a:pt x="28194" y="27254"/>
                </a:lnTo>
                <a:cubicBezTo>
                  <a:pt x="27876" y="27546"/>
                  <a:pt x="27571" y="27762"/>
                  <a:pt x="27394" y="27990"/>
                </a:cubicBezTo>
                <a:lnTo>
                  <a:pt x="27394" y="30213"/>
                </a:lnTo>
                <a:cubicBezTo>
                  <a:pt x="27089" y="30505"/>
                  <a:pt x="26759" y="30784"/>
                  <a:pt x="26594" y="31013"/>
                </a:cubicBezTo>
                <a:lnTo>
                  <a:pt x="26594" y="39255"/>
                </a:lnTo>
                <a:cubicBezTo>
                  <a:pt x="26759" y="39535"/>
                  <a:pt x="27089" y="39751"/>
                  <a:pt x="27394" y="39966"/>
                </a:cubicBezTo>
                <a:lnTo>
                  <a:pt x="27394" y="42291"/>
                </a:lnTo>
                <a:cubicBezTo>
                  <a:pt x="27571" y="42570"/>
                  <a:pt x="27571" y="42786"/>
                  <a:pt x="27876" y="43015"/>
                </a:cubicBezTo>
                <a:lnTo>
                  <a:pt x="27876" y="43789"/>
                </a:lnTo>
                <a:cubicBezTo>
                  <a:pt x="28054" y="44081"/>
                  <a:pt x="28371" y="44310"/>
                  <a:pt x="28689" y="44539"/>
                </a:cubicBezTo>
                <a:lnTo>
                  <a:pt x="28689" y="45326"/>
                </a:lnTo>
                <a:cubicBezTo>
                  <a:pt x="28841" y="45618"/>
                  <a:pt x="29006" y="45834"/>
                  <a:pt x="29336" y="46050"/>
                </a:cubicBezTo>
                <a:lnTo>
                  <a:pt x="29336" y="46837"/>
                </a:lnTo>
                <a:lnTo>
                  <a:pt x="30150" y="46837"/>
                </a:lnTo>
                <a:lnTo>
                  <a:pt x="30150" y="47549"/>
                </a:lnTo>
                <a:cubicBezTo>
                  <a:pt x="30302" y="47840"/>
                  <a:pt x="30467" y="48133"/>
                  <a:pt x="30784" y="48348"/>
                </a:cubicBezTo>
                <a:lnTo>
                  <a:pt x="30784" y="49072"/>
                </a:lnTo>
                <a:lnTo>
                  <a:pt x="31584" y="49072"/>
                </a:lnTo>
                <a:cubicBezTo>
                  <a:pt x="32245" y="49809"/>
                  <a:pt x="33032" y="50520"/>
                  <a:pt x="33858" y="51257"/>
                </a:cubicBezTo>
                <a:lnTo>
                  <a:pt x="34658" y="51257"/>
                </a:lnTo>
                <a:cubicBezTo>
                  <a:pt x="34823" y="51536"/>
                  <a:pt x="35140" y="51829"/>
                  <a:pt x="35458" y="52057"/>
                </a:cubicBezTo>
                <a:lnTo>
                  <a:pt x="36919" y="52057"/>
                </a:lnTo>
                <a:cubicBezTo>
                  <a:pt x="37071" y="52323"/>
                  <a:pt x="37236" y="52552"/>
                  <a:pt x="37553" y="52756"/>
                </a:cubicBezTo>
                <a:lnTo>
                  <a:pt x="41414" y="52756"/>
                </a:lnTo>
                <a:cubicBezTo>
                  <a:pt x="41580" y="52552"/>
                  <a:pt x="41745" y="52323"/>
                  <a:pt x="42062" y="52057"/>
                </a:cubicBezTo>
                <a:lnTo>
                  <a:pt x="44335" y="52057"/>
                </a:lnTo>
                <a:cubicBezTo>
                  <a:pt x="44500" y="51829"/>
                  <a:pt x="44818" y="51536"/>
                  <a:pt x="45136" y="51257"/>
                </a:cubicBezTo>
                <a:lnTo>
                  <a:pt x="45136" y="50520"/>
                </a:lnTo>
                <a:lnTo>
                  <a:pt x="45935" y="50520"/>
                </a:lnTo>
                <a:lnTo>
                  <a:pt x="45935" y="49733"/>
                </a:lnTo>
                <a:cubicBezTo>
                  <a:pt x="46113" y="49517"/>
                  <a:pt x="46431" y="49301"/>
                  <a:pt x="46748" y="49072"/>
                </a:cubicBezTo>
                <a:lnTo>
                  <a:pt x="46748" y="48348"/>
                </a:lnTo>
                <a:lnTo>
                  <a:pt x="47383" y="48348"/>
                </a:lnTo>
                <a:lnTo>
                  <a:pt x="47383" y="46050"/>
                </a:lnTo>
                <a:cubicBezTo>
                  <a:pt x="47536" y="45834"/>
                  <a:pt x="47879" y="45618"/>
                  <a:pt x="48209" y="45326"/>
                </a:cubicBezTo>
                <a:lnTo>
                  <a:pt x="48209" y="43789"/>
                </a:lnTo>
                <a:cubicBezTo>
                  <a:pt x="48348" y="43586"/>
                  <a:pt x="48526" y="43307"/>
                  <a:pt x="48844" y="43015"/>
                </a:cubicBezTo>
                <a:lnTo>
                  <a:pt x="48844" y="40779"/>
                </a:lnTo>
                <a:cubicBezTo>
                  <a:pt x="49009" y="40551"/>
                  <a:pt x="49326" y="40259"/>
                  <a:pt x="49644" y="39966"/>
                </a:cubicBezTo>
                <a:lnTo>
                  <a:pt x="49644" y="37731"/>
                </a:lnTo>
                <a:cubicBezTo>
                  <a:pt x="49796" y="37503"/>
                  <a:pt x="50127" y="37287"/>
                  <a:pt x="50431" y="37020"/>
                </a:cubicBezTo>
                <a:lnTo>
                  <a:pt x="50431" y="35560"/>
                </a:lnTo>
                <a:cubicBezTo>
                  <a:pt x="50609" y="35064"/>
                  <a:pt x="50927" y="34544"/>
                  <a:pt x="51244" y="34061"/>
                </a:cubicBezTo>
                <a:lnTo>
                  <a:pt x="51244" y="31737"/>
                </a:lnTo>
                <a:cubicBezTo>
                  <a:pt x="51422" y="31521"/>
                  <a:pt x="51587" y="31293"/>
                  <a:pt x="51904" y="31013"/>
                </a:cubicBezTo>
                <a:lnTo>
                  <a:pt x="51904" y="28689"/>
                </a:lnTo>
                <a:cubicBezTo>
                  <a:pt x="52070" y="28473"/>
                  <a:pt x="52387" y="28257"/>
                  <a:pt x="52705" y="27990"/>
                </a:cubicBezTo>
                <a:lnTo>
                  <a:pt x="52705" y="24206"/>
                </a:lnTo>
                <a:cubicBezTo>
                  <a:pt x="52387" y="24003"/>
                  <a:pt x="52070" y="23710"/>
                  <a:pt x="51904" y="23418"/>
                </a:cubicBezTo>
                <a:lnTo>
                  <a:pt x="51904" y="18859"/>
                </a:lnTo>
                <a:cubicBezTo>
                  <a:pt x="51587" y="18643"/>
                  <a:pt x="51422" y="18415"/>
                  <a:pt x="51244" y="18212"/>
                </a:cubicBezTo>
                <a:lnTo>
                  <a:pt x="51244" y="14452"/>
                </a:lnTo>
                <a:cubicBezTo>
                  <a:pt x="50927" y="14223"/>
                  <a:pt x="50609" y="13944"/>
                  <a:pt x="50431" y="13665"/>
                </a:cubicBezTo>
                <a:lnTo>
                  <a:pt x="50431" y="11417"/>
                </a:lnTo>
                <a:cubicBezTo>
                  <a:pt x="50127" y="11201"/>
                  <a:pt x="49796" y="10922"/>
                  <a:pt x="49644" y="10629"/>
                </a:cubicBezTo>
                <a:lnTo>
                  <a:pt x="49644" y="9905"/>
                </a:lnTo>
                <a:cubicBezTo>
                  <a:pt x="49161" y="9398"/>
                  <a:pt x="48691" y="8737"/>
                  <a:pt x="48209" y="8242"/>
                </a:cubicBezTo>
                <a:lnTo>
                  <a:pt x="48209" y="7442"/>
                </a:lnTo>
                <a:cubicBezTo>
                  <a:pt x="47701" y="6934"/>
                  <a:pt x="47231" y="6426"/>
                  <a:pt x="46748" y="5931"/>
                </a:cubicBezTo>
                <a:lnTo>
                  <a:pt x="44335" y="5931"/>
                </a:lnTo>
                <a:cubicBezTo>
                  <a:pt x="43840" y="6223"/>
                  <a:pt x="43357" y="6502"/>
                  <a:pt x="42862" y="6718"/>
                </a:cubicBezTo>
                <a:cubicBezTo>
                  <a:pt x="42405" y="7010"/>
                  <a:pt x="41923" y="7226"/>
                  <a:pt x="41414" y="7442"/>
                </a:cubicBezTo>
                <a:lnTo>
                  <a:pt x="40627" y="7442"/>
                </a:lnTo>
                <a:cubicBezTo>
                  <a:pt x="40132" y="7950"/>
                  <a:pt x="39649" y="8471"/>
                  <a:pt x="39166" y="8966"/>
                </a:cubicBezTo>
                <a:lnTo>
                  <a:pt x="38354" y="8966"/>
                </a:lnTo>
                <a:cubicBezTo>
                  <a:pt x="38049" y="9258"/>
                  <a:pt x="37731" y="9550"/>
                  <a:pt x="37553" y="9753"/>
                </a:cubicBezTo>
                <a:lnTo>
                  <a:pt x="37071" y="9753"/>
                </a:lnTo>
                <a:cubicBezTo>
                  <a:pt x="37071" y="10033"/>
                  <a:pt x="36919" y="10248"/>
                  <a:pt x="36919" y="10477"/>
                </a:cubicBezTo>
                <a:lnTo>
                  <a:pt x="35776" y="10477"/>
                </a:lnTo>
                <a:lnTo>
                  <a:pt x="36436" y="10477"/>
                </a:lnTo>
                <a:lnTo>
                  <a:pt x="36436" y="8966"/>
                </a:lnTo>
                <a:lnTo>
                  <a:pt x="35776" y="8966"/>
                </a:lnTo>
                <a:lnTo>
                  <a:pt x="35776" y="6718"/>
                </a:lnTo>
                <a:cubicBezTo>
                  <a:pt x="35458" y="6502"/>
                  <a:pt x="35140" y="6223"/>
                  <a:pt x="34975" y="5931"/>
                </a:cubicBezTo>
                <a:lnTo>
                  <a:pt x="34975" y="5194"/>
                </a:lnTo>
                <a:cubicBezTo>
                  <a:pt x="33680" y="3962"/>
                  <a:pt x="32385" y="2743"/>
                  <a:pt x="31102" y="1523"/>
                </a:cubicBezTo>
                <a:lnTo>
                  <a:pt x="30467" y="1523"/>
                </a:lnTo>
                <a:cubicBezTo>
                  <a:pt x="30150" y="1308"/>
                  <a:pt x="29819" y="1003"/>
                  <a:pt x="29667" y="711"/>
                </a:cubicBezTo>
                <a:lnTo>
                  <a:pt x="28194" y="711"/>
                </a:lnTo>
                <a:cubicBezTo>
                  <a:pt x="27571" y="508"/>
                  <a:pt x="27089" y="279"/>
                  <a:pt x="26594" y="0"/>
                </a:cubicBezTo>
                <a:lnTo>
                  <a:pt x="22085" y="0"/>
                </a:lnTo>
                <a:cubicBezTo>
                  <a:pt x="21590" y="279"/>
                  <a:pt x="21107" y="508"/>
                  <a:pt x="20625" y="711"/>
                </a:cubicBezTo>
                <a:lnTo>
                  <a:pt x="19824" y="711"/>
                </a:lnTo>
                <a:cubicBezTo>
                  <a:pt x="19329" y="1003"/>
                  <a:pt x="18859" y="1308"/>
                  <a:pt x="18377" y="1523"/>
                </a:cubicBezTo>
                <a:lnTo>
                  <a:pt x="17716" y="1523"/>
                </a:lnTo>
                <a:cubicBezTo>
                  <a:pt x="17399" y="1803"/>
                  <a:pt x="17094" y="2006"/>
                  <a:pt x="16916" y="2235"/>
                </a:cubicBezTo>
                <a:lnTo>
                  <a:pt x="15303" y="2235"/>
                </a:lnTo>
                <a:cubicBezTo>
                  <a:pt x="14998" y="2527"/>
                  <a:pt x="14821" y="2819"/>
                  <a:pt x="14668" y="3035"/>
                </a:cubicBezTo>
                <a:lnTo>
                  <a:pt x="13855" y="3035"/>
                </a:lnTo>
                <a:cubicBezTo>
                  <a:pt x="13525" y="3327"/>
                  <a:pt x="13220" y="3543"/>
                  <a:pt x="13055" y="3759"/>
                </a:cubicBezTo>
                <a:lnTo>
                  <a:pt x="12243" y="3759"/>
                </a:lnTo>
                <a:lnTo>
                  <a:pt x="12243" y="4546"/>
                </a:lnTo>
                <a:lnTo>
                  <a:pt x="11607" y="4546"/>
                </a:lnTo>
                <a:lnTo>
                  <a:pt x="11607" y="5194"/>
                </a:lnTo>
                <a:lnTo>
                  <a:pt x="10795" y="5194"/>
                </a:lnTo>
                <a:lnTo>
                  <a:pt x="10795" y="5931"/>
                </a:lnTo>
                <a:cubicBezTo>
                  <a:pt x="10477" y="6223"/>
                  <a:pt x="10325" y="6502"/>
                  <a:pt x="10147" y="6718"/>
                </a:cubicBezTo>
                <a:lnTo>
                  <a:pt x="10147" y="7442"/>
                </a:lnTo>
                <a:lnTo>
                  <a:pt x="9347" y="7442"/>
                </a:lnTo>
                <a:lnTo>
                  <a:pt x="9347" y="8242"/>
                </a:lnTo>
                <a:cubicBezTo>
                  <a:pt x="8864" y="8737"/>
                  <a:pt x="8382" y="9258"/>
                  <a:pt x="7899" y="9753"/>
                </a:cubicBezTo>
                <a:cubicBezTo>
                  <a:pt x="7251" y="10248"/>
                  <a:pt x="6934" y="10769"/>
                  <a:pt x="6769" y="11277"/>
                </a:cubicBezTo>
                <a:cubicBezTo>
                  <a:pt x="6286" y="11785"/>
                  <a:pt x="5803" y="12281"/>
                  <a:pt x="5321" y="12789"/>
                </a:cubicBezTo>
                <a:lnTo>
                  <a:pt x="5321" y="13512"/>
                </a:lnTo>
                <a:cubicBezTo>
                  <a:pt x="4673" y="14020"/>
                  <a:pt x="4191" y="14528"/>
                  <a:pt x="3708" y="15037"/>
                </a:cubicBezTo>
                <a:lnTo>
                  <a:pt x="3708" y="15824"/>
                </a:lnTo>
                <a:cubicBezTo>
                  <a:pt x="3390" y="16116"/>
                  <a:pt x="3225" y="16332"/>
                  <a:pt x="3060" y="16548"/>
                </a:cubicBezTo>
                <a:lnTo>
                  <a:pt x="3060" y="17284"/>
                </a:lnTo>
                <a:lnTo>
                  <a:pt x="2247" y="17284"/>
                </a:lnTo>
                <a:lnTo>
                  <a:pt x="2247" y="18719"/>
                </a:lnTo>
                <a:lnTo>
                  <a:pt x="1447" y="18719"/>
                </a:lnTo>
                <a:lnTo>
                  <a:pt x="1447" y="21742"/>
                </a:lnTo>
                <a:cubicBezTo>
                  <a:pt x="1130" y="22047"/>
                  <a:pt x="813" y="22339"/>
                  <a:pt x="648" y="22555"/>
                </a:cubicBezTo>
                <a:lnTo>
                  <a:pt x="648" y="26314"/>
                </a:lnTo>
                <a:cubicBezTo>
                  <a:pt x="330" y="26593"/>
                  <a:pt x="152" y="26898"/>
                  <a:pt x="0" y="27101"/>
                </a:cubicBezTo>
                <a:lnTo>
                  <a:pt x="0" y="28549"/>
                </a:lnTo>
                <a:cubicBezTo>
                  <a:pt x="152" y="29057"/>
                  <a:pt x="330" y="29565"/>
                  <a:pt x="648" y="3006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anchor="ctr"/>
          <a:lstStyle/>
          <a:p>
            <a:pPr marL="0" marR="0" lvl="0" indent="0" algn="ctr" defTabSz="7816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4519613" y="4341813"/>
            <a:ext cx="50800" cy="28575"/>
          </a:xfrm>
          <a:custGeom>
            <a:avLst/>
            <a:gdLst>
              <a:gd name="connsiteX0" fmla="*/ 0 w 58356"/>
              <a:gd name="connsiteY0" fmla="*/ 20243 h 33832"/>
              <a:gd name="connsiteX1" fmla="*/ 0 w 58356"/>
              <a:gd name="connsiteY1" fmla="*/ 21755 h 33832"/>
              <a:gd name="connsiteX2" fmla="*/ 812 w 58356"/>
              <a:gd name="connsiteY2" fmla="*/ 22555 h 33832"/>
              <a:gd name="connsiteX3" fmla="*/ 812 w 58356"/>
              <a:gd name="connsiteY3" fmla="*/ 24066 h 33832"/>
              <a:gd name="connsiteX4" fmla="*/ 1447 w 58356"/>
              <a:gd name="connsiteY4" fmla="*/ 24066 h 33832"/>
              <a:gd name="connsiteX5" fmla="*/ 1447 w 58356"/>
              <a:gd name="connsiteY5" fmla="*/ 24790 h 33832"/>
              <a:gd name="connsiteX6" fmla="*/ 2260 w 58356"/>
              <a:gd name="connsiteY6" fmla="*/ 24790 h 33832"/>
              <a:gd name="connsiteX7" fmla="*/ 2260 w 58356"/>
              <a:gd name="connsiteY7" fmla="*/ 25590 h 33832"/>
              <a:gd name="connsiteX8" fmla="*/ 3390 w 58356"/>
              <a:gd name="connsiteY8" fmla="*/ 25590 h 33832"/>
              <a:gd name="connsiteX9" fmla="*/ 3212 w 58356"/>
              <a:gd name="connsiteY9" fmla="*/ 26327 h 33832"/>
              <a:gd name="connsiteX10" fmla="*/ 4190 w 58356"/>
              <a:gd name="connsiteY10" fmla="*/ 26327 h 33832"/>
              <a:gd name="connsiteX11" fmla="*/ 6451 w 58356"/>
              <a:gd name="connsiteY11" fmla="*/ 28625 h 33832"/>
              <a:gd name="connsiteX12" fmla="*/ 7251 w 58356"/>
              <a:gd name="connsiteY12" fmla="*/ 28625 h 33832"/>
              <a:gd name="connsiteX13" fmla="*/ 7251 w 58356"/>
              <a:gd name="connsiteY13" fmla="*/ 29349 h 33832"/>
              <a:gd name="connsiteX14" fmla="*/ 7886 w 58356"/>
              <a:gd name="connsiteY14" fmla="*/ 29349 h 33832"/>
              <a:gd name="connsiteX15" fmla="*/ 9347 w 58356"/>
              <a:gd name="connsiteY15" fmla="*/ 30873 h 33832"/>
              <a:gd name="connsiteX16" fmla="*/ 10147 w 58356"/>
              <a:gd name="connsiteY16" fmla="*/ 30873 h 33832"/>
              <a:gd name="connsiteX17" fmla="*/ 10147 w 58356"/>
              <a:gd name="connsiteY17" fmla="*/ 31521 h 33832"/>
              <a:gd name="connsiteX18" fmla="*/ 11595 w 58356"/>
              <a:gd name="connsiteY18" fmla="*/ 31521 h 33832"/>
              <a:gd name="connsiteX19" fmla="*/ 12407 w 58356"/>
              <a:gd name="connsiteY19" fmla="*/ 32384 h 33832"/>
              <a:gd name="connsiteX20" fmla="*/ 13868 w 58356"/>
              <a:gd name="connsiteY20" fmla="*/ 32384 h 33832"/>
              <a:gd name="connsiteX21" fmla="*/ 14668 w 58356"/>
              <a:gd name="connsiteY21" fmla="*/ 33058 h 33832"/>
              <a:gd name="connsiteX22" fmla="*/ 17729 w 58356"/>
              <a:gd name="connsiteY22" fmla="*/ 33058 h 33832"/>
              <a:gd name="connsiteX23" fmla="*/ 17729 w 58356"/>
              <a:gd name="connsiteY23" fmla="*/ 33832 h 33832"/>
              <a:gd name="connsiteX24" fmla="*/ 25311 w 58356"/>
              <a:gd name="connsiteY24" fmla="*/ 33832 h 33832"/>
              <a:gd name="connsiteX25" fmla="*/ 25946 w 58356"/>
              <a:gd name="connsiteY25" fmla="*/ 33058 h 33832"/>
              <a:gd name="connsiteX26" fmla="*/ 28206 w 58356"/>
              <a:gd name="connsiteY26" fmla="*/ 33058 h 33832"/>
              <a:gd name="connsiteX27" fmla="*/ 29819 w 58356"/>
              <a:gd name="connsiteY27" fmla="*/ 32384 h 33832"/>
              <a:gd name="connsiteX28" fmla="*/ 30441 w 58356"/>
              <a:gd name="connsiteY28" fmla="*/ 32384 h 33832"/>
              <a:gd name="connsiteX29" fmla="*/ 31902 w 58356"/>
              <a:gd name="connsiteY29" fmla="*/ 31521 h 33832"/>
              <a:gd name="connsiteX30" fmla="*/ 32715 w 58356"/>
              <a:gd name="connsiteY30" fmla="*/ 31521 h 33832"/>
              <a:gd name="connsiteX31" fmla="*/ 34175 w 58356"/>
              <a:gd name="connsiteY31" fmla="*/ 30873 h 33832"/>
              <a:gd name="connsiteX32" fmla="*/ 34975 w 58356"/>
              <a:gd name="connsiteY32" fmla="*/ 30873 h 33832"/>
              <a:gd name="connsiteX33" fmla="*/ 36576 w 58356"/>
              <a:gd name="connsiteY33" fmla="*/ 30136 h 33832"/>
              <a:gd name="connsiteX34" fmla="*/ 37223 w 58356"/>
              <a:gd name="connsiteY34" fmla="*/ 29349 h 33832"/>
              <a:gd name="connsiteX35" fmla="*/ 38684 w 58356"/>
              <a:gd name="connsiteY35" fmla="*/ 29349 h 33832"/>
              <a:gd name="connsiteX36" fmla="*/ 39484 w 58356"/>
              <a:gd name="connsiteY36" fmla="*/ 28625 h 33832"/>
              <a:gd name="connsiteX37" fmla="*/ 41109 w 58356"/>
              <a:gd name="connsiteY37" fmla="*/ 27825 h 33832"/>
              <a:gd name="connsiteX38" fmla="*/ 42557 w 58356"/>
              <a:gd name="connsiteY38" fmla="*/ 27825 h 33832"/>
              <a:gd name="connsiteX39" fmla="*/ 43992 w 58356"/>
              <a:gd name="connsiteY39" fmla="*/ 26327 h 33832"/>
              <a:gd name="connsiteX40" fmla="*/ 45453 w 58356"/>
              <a:gd name="connsiteY40" fmla="*/ 25590 h 33832"/>
              <a:gd name="connsiteX41" fmla="*/ 46266 w 58356"/>
              <a:gd name="connsiteY41" fmla="*/ 24790 h 33832"/>
              <a:gd name="connsiteX42" fmla="*/ 47866 w 58356"/>
              <a:gd name="connsiteY42" fmla="*/ 24066 h 33832"/>
              <a:gd name="connsiteX43" fmla="*/ 48514 w 58356"/>
              <a:gd name="connsiteY43" fmla="*/ 23279 h 33832"/>
              <a:gd name="connsiteX44" fmla="*/ 49961 w 58356"/>
              <a:gd name="connsiteY44" fmla="*/ 22555 h 33832"/>
              <a:gd name="connsiteX45" fmla="*/ 51587 w 58356"/>
              <a:gd name="connsiteY45" fmla="*/ 21031 h 33832"/>
              <a:gd name="connsiteX46" fmla="*/ 53035 w 58356"/>
              <a:gd name="connsiteY46" fmla="*/ 20243 h 33832"/>
              <a:gd name="connsiteX47" fmla="*/ 53835 w 58356"/>
              <a:gd name="connsiteY47" fmla="*/ 19519 h 33832"/>
              <a:gd name="connsiteX48" fmla="*/ 54648 w 58356"/>
              <a:gd name="connsiteY48" fmla="*/ 17995 h 33832"/>
              <a:gd name="connsiteX49" fmla="*/ 55270 w 58356"/>
              <a:gd name="connsiteY49" fmla="*/ 17360 h 33832"/>
              <a:gd name="connsiteX50" fmla="*/ 56743 w 58356"/>
              <a:gd name="connsiteY50" fmla="*/ 16561 h 33832"/>
              <a:gd name="connsiteX51" fmla="*/ 57543 w 58356"/>
              <a:gd name="connsiteY51" fmla="*/ 15024 h 33832"/>
              <a:gd name="connsiteX52" fmla="*/ 58356 w 58356"/>
              <a:gd name="connsiteY52" fmla="*/ 14313 h 33832"/>
              <a:gd name="connsiteX53" fmla="*/ 58356 w 58356"/>
              <a:gd name="connsiteY53" fmla="*/ 13512 h 33832"/>
              <a:gd name="connsiteX54" fmla="*/ 57543 w 58356"/>
              <a:gd name="connsiteY54" fmla="*/ 13512 h 33832"/>
              <a:gd name="connsiteX55" fmla="*/ 57543 w 58356"/>
              <a:gd name="connsiteY55" fmla="*/ 12801 h 33832"/>
              <a:gd name="connsiteX56" fmla="*/ 56743 w 58356"/>
              <a:gd name="connsiteY56" fmla="*/ 12801 h 33832"/>
              <a:gd name="connsiteX57" fmla="*/ 56083 w 58356"/>
              <a:gd name="connsiteY57" fmla="*/ 12014 h 33832"/>
              <a:gd name="connsiteX58" fmla="*/ 55270 w 58356"/>
              <a:gd name="connsiteY58" fmla="*/ 12014 h 33832"/>
              <a:gd name="connsiteX59" fmla="*/ 54648 w 58356"/>
              <a:gd name="connsiteY59" fmla="*/ 11264 h 33832"/>
              <a:gd name="connsiteX60" fmla="*/ 53835 w 58356"/>
              <a:gd name="connsiteY60" fmla="*/ 11264 h 33832"/>
              <a:gd name="connsiteX61" fmla="*/ 53035 w 58356"/>
              <a:gd name="connsiteY61" fmla="*/ 10490 h 33832"/>
              <a:gd name="connsiteX62" fmla="*/ 51587 w 58356"/>
              <a:gd name="connsiteY62" fmla="*/ 10490 h 33832"/>
              <a:gd name="connsiteX63" fmla="*/ 50774 w 58356"/>
              <a:gd name="connsiteY63" fmla="*/ 9766 h 33832"/>
              <a:gd name="connsiteX64" fmla="*/ 49961 w 58356"/>
              <a:gd name="connsiteY64" fmla="*/ 9766 h 33832"/>
              <a:gd name="connsiteX65" fmla="*/ 49314 w 58356"/>
              <a:gd name="connsiteY65" fmla="*/ 8953 h 33832"/>
              <a:gd name="connsiteX66" fmla="*/ 48514 w 58356"/>
              <a:gd name="connsiteY66" fmla="*/ 8953 h 33832"/>
              <a:gd name="connsiteX67" fmla="*/ 47866 w 58356"/>
              <a:gd name="connsiteY67" fmla="*/ 8254 h 33832"/>
              <a:gd name="connsiteX68" fmla="*/ 46266 w 58356"/>
              <a:gd name="connsiteY68" fmla="*/ 8254 h 33832"/>
              <a:gd name="connsiteX69" fmla="*/ 45453 w 58356"/>
              <a:gd name="connsiteY69" fmla="*/ 7518 h 33832"/>
              <a:gd name="connsiteX70" fmla="*/ 44793 w 58356"/>
              <a:gd name="connsiteY70" fmla="*/ 7518 h 33832"/>
              <a:gd name="connsiteX71" fmla="*/ 43992 w 58356"/>
              <a:gd name="connsiteY71" fmla="*/ 6730 h 33832"/>
              <a:gd name="connsiteX72" fmla="*/ 42557 w 58356"/>
              <a:gd name="connsiteY72" fmla="*/ 6730 h 33832"/>
              <a:gd name="connsiteX73" fmla="*/ 41109 w 58356"/>
              <a:gd name="connsiteY73" fmla="*/ 5194 h 33832"/>
              <a:gd name="connsiteX74" fmla="*/ 40284 w 58356"/>
              <a:gd name="connsiteY74" fmla="*/ 5194 h 33832"/>
              <a:gd name="connsiteX75" fmla="*/ 38684 w 58356"/>
              <a:gd name="connsiteY75" fmla="*/ 4495 h 33832"/>
              <a:gd name="connsiteX76" fmla="*/ 38036 w 58356"/>
              <a:gd name="connsiteY76" fmla="*/ 3695 h 33832"/>
              <a:gd name="connsiteX77" fmla="*/ 37223 w 58356"/>
              <a:gd name="connsiteY77" fmla="*/ 3695 h 33832"/>
              <a:gd name="connsiteX78" fmla="*/ 36576 w 58356"/>
              <a:gd name="connsiteY78" fmla="*/ 3035 h 33832"/>
              <a:gd name="connsiteX79" fmla="*/ 34975 w 58356"/>
              <a:gd name="connsiteY79" fmla="*/ 3035 h 33832"/>
              <a:gd name="connsiteX80" fmla="*/ 34175 w 58356"/>
              <a:gd name="connsiteY80" fmla="*/ 2171 h 33832"/>
              <a:gd name="connsiteX81" fmla="*/ 33515 w 58356"/>
              <a:gd name="connsiteY81" fmla="*/ 2171 h 33832"/>
              <a:gd name="connsiteX82" fmla="*/ 31902 w 58356"/>
              <a:gd name="connsiteY82" fmla="*/ 1523 h 33832"/>
              <a:gd name="connsiteX83" fmla="*/ 31267 w 58356"/>
              <a:gd name="connsiteY83" fmla="*/ 1523 h 33832"/>
              <a:gd name="connsiteX84" fmla="*/ 30441 w 58356"/>
              <a:gd name="connsiteY84" fmla="*/ 723 h 33832"/>
              <a:gd name="connsiteX85" fmla="*/ 28206 w 58356"/>
              <a:gd name="connsiteY85" fmla="*/ 723 h 33832"/>
              <a:gd name="connsiteX86" fmla="*/ 27406 w 58356"/>
              <a:gd name="connsiteY86" fmla="*/ 0 h 33832"/>
              <a:gd name="connsiteX87" fmla="*/ 23698 w 58356"/>
              <a:gd name="connsiteY87" fmla="*/ 0 h 33832"/>
              <a:gd name="connsiteX88" fmla="*/ 22250 w 58356"/>
              <a:gd name="connsiteY88" fmla="*/ 723 h 33832"/>
              <a:gd name="connsiteX89" fmla="*/ 20637 w 58356"/>
              <a:gd name="connsiteY89" fmla="*/ 723 h 33832"/>
              <a:gd name="connsiteX90" fmla="*/ 19977 w 58356"/>
              <a:gd name="connsiteY90" fmla="*/ 1523 h 33832"/>
              <a:gd name="connsiteX91" fmla="*/ 18541 w 58356"/>
              <a:gd name="connsiteY91" fmla="*/ 2171 h 33832"/>
              <a:gd name="connsiteX92" fmla="*/ 16116 w 58356"/>
              <a:gd name="connsiteY92" fmla="*/ 4495 h 33832"/>
              <a:gd name="connsiteX93" fmla="*/ 14668 w 58356"/>
              <a:gd name="connsiteY93" fmla="*/ 5194 h 33832"/>
              <a:gd name="connsiteX94" fmla="*/ 13868 w 58356"/>
              <a:gd name="connsiteY94" fmla="*/ 5194 h 33832"/>
              <a:gd name="connsiteX95" fmla="*/ 12407 w 58356"/>
              <a:gd name="connsiteY95" fmla="*/ 6730 h 33832"/>
              <a:gd name="connsiteX96" fmla="*/ 11595 w 58356"/>
              <a:gd name="connsiteY96" fmla="*/ 6730 h 33832"/>
              <a:gd name="connsiteX97" fmla="*/ 10960 w 58356"/>
              <a:gd name="connsiteY97" fmla="*/ 7518 h 33832"/>
              <a:gd name="connsiteX98" fmla="*/ 10147 w 58356"/>
              <a:gd name="connsiteY98" fmla="*/ 7518 h 33832"/>
              <a:gd name="connsiteX99" fmla="*/ 9347 w 58356"/>
              <a:gd name="connsiteY99" fmla="*/ 8254 h 33832"/>
              <a:gd name="connsiteX100" fmla="*/ 8699 w 58356"/>
              <a:gd name="connsiteY100" fmla="*/ 8254 h 33832"/>
              <a:gd name="connsiteX101" fmla="*/ 7886 w 58356"/>
              <a:gd name="connsiteY101" fmla="*/ 8953 h 33832"/>
              <a:gd name="connsiteX102" fmla="*/ 7251 w 58356"/>
              <a:gd name="connsiteY102" fmla="*/ 8953 h 33832"/>
              <a:gd name="connsiteX103" fmla="*/ 7251 w 58356"/>
              <a:gd name="connsiteY103" fmla="*/ 9766 h 33832"/>
              <a:gd name="connsiteX104" fmla="*/ 6451 w 58356"/>
              <a:gd name="connsiteY104" fmla="*/ 9766 h 33832"/>
              <a:gd name="connsiteX105" fmla="*/ 6451 w 58356"/>
              <a:gd name="connsiteY105" fmla="*/ 10490 h 33832"/>
              <a:gd name="connsiteX106" fmla="*/ 5638 w 58356"/>
              <a:gd name="connsiteY106" fmla="*/ 10490 h 33832"/>
              <a:gd name="connsiteX107" fmla="*/ 5638 w 58356"/>
              <a:gd name="connsiteY107" fmla="*/ 11264 h 33832"/>
              <a:gd name="connsiteX108" fmla="*/ 4826 w 58356"/>
              <a:gd name="connsiteY108" fmla="*/ 11264 h 33832"/>
              <a:gd name="connsiteX109" fmla="*/ 4826 w 58356"/>
              <a:gd name="connsiteY109" fmla="*/ 12014 h 33832"/>
              <a:gd name="connsiteX110" fmla="*/ 2578 w 58356"/>
              <a:gd name="connsiteY110" fmla="*/ 14313 h 33832"/>
              <a:gd name="connsiteX111" fmla="*/ 2578 w 58356"/>
              <a:gd name="connsiteY111" fmla="*/ 15837 h 33832"/>
              <a:gd name="connsiteX112" fmla="*/ 1117 w 58356"/>
              <a:gd name="connsiteY112" fmla="*/ 17360 h 33832"/>
              <a:gd name="connsiteX113" fmla="*/ 0 w 58356"/>
              <a:gd name="connsiteY113" fmla="*/ 18808 h 33832"/>
              <a:gd name="connsiteX114" fmla="*/ 0 w 58356"/>
              <a:gd name="connsiteY114" fmla="*/ 20243 h 33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</a:cxnLst>
            <a:rect l="l" t="t" r="r" b="b"/>
            <a:pathLst>
              <a:path w="58356" h="33832">
                <a:moveTo>
                  <a:pt x="0" y="20243"/>
                </a:moveTo>
                <a:lnTo>
                  <a:pt x="0" y="21755"/>
                </a:lnTo>
                <a:cubicBezTo>
                  <a:pt x="165" y="22059"/>
                  <a:pt x="482" y="22326"/>
                  <a:pt x="812" y="22555"/>
                </a:cubicBezTo>
                <a:lnTo>
                  <a:pt x="812" y="24066"/>
                </a:lnTo>
                <a:lnTo>
                  <a:pt x="1447" y="24066"/>
                </a:lnTo>
                <a:lnTo>
                  <a:pt x="1447" y="24790"/>
                </a:lnTo>
                <a:lnTo>
                  <a:pt x="2260" y="24790"/>
                </a:lnTo>
                <a:lnTo>
                  <a:pt x="2260" y="25590"/>
                </a:lnTo>
                <a:lnTo>
                  <a:pt x="3390" y="25590"/>
                </a:lnTo>
                <a:cubicBezTo>
                  <a:pt x="3212" y="25882"/>
                  <a:pt x="3212" y="26086"/>
                  <a:pt x="3212" y="26327"/>
                </a:cubicBezTo>
                <a:lnTo>
                  <a:pt x="4190" y="26327"/>
                </a:lnTo>
                <a:cubicBezTo>
                  <a:pt x="4826" y="27127"/>
                  <a:pt x="5638" y="27914"/>
                  <a:pt x="6451" y="28625"/>
                </a:cubicBezTo>
                <a:lnTo>
                  <a:pt x="7251" y="28625"/>
                </a:lnTo>
                <a:lnTo>
                  <a:pt x="7251" y="29349"/>
                </a:lnTo>
                <a:lnTo>
                  <a:pt x="7886" y="29349"/>
                </a:lnTo>
                <a:cubicBezTo>
                  <a:pt x="8369" y="29845"/>
                  <a:pt x="8864" y="30365"/>
                  <a:pt x="9347" y="30873"/>
                </a:cubicBezTo>
                <a:lnTo>
                  <a:pt x="10147" y="30873"/>
                </a:lnTo>
                <a:lnTo>
                  <a:pt x="10147" y="31521"/>
                </a:lnTo>
                <a:lnTo>
                  <a:pt x="11595" y="31521"/>
                </a:lnTo>
                <a:cubicBezTo>
                  <a:pt x="11772" y="31800"/>
                  <a:pt x="12077" y="32105"/>
                  <a:pt x="12407" y="32384"/>
                </a:cubicBezTo>
                <a:lnTo>
                  <a:pt x="13868" y="32384"/>
                </a:lnTo>
                <a:cubicBezTo>
                  <a:pt x="14020" y="32626"/>
                  <a:pt x="14351" y="32816"/>
                  <a:pt x="14668" y="33058"/>
                </a:cubicBezTo>
                <a:lnTo>
                  <a:pt x="17729" y="33058"/>
                </a:lnTo>
                <a:lnTo>
                  <a:pt x="17729" y="33832"/>
                </a:lnTo>
                <a:lnTo>
                  <a:pt x="25311" y="33832"/>
                </a:lnTo>
                <a:cubicBezTo>
                  <a:pt x="25463" y="33616"/>
                  <a:pt x="25628" y="33324"/>
                  <a:pt x="25946" y="33058"/>
                </a:cubicBezTo>
                <a:lnTo>
                  <a:pt x="28206" y="33058"/>
                </a:lnTo>
                <a:cubicBezTo>
                  <a:pt x="28689" y="32816"/>
                  <a:pt x="29171" y="32626"/>
                  <a:pt x="29819" y="32384"/>
                </a:cubicBezTo>
                <a:lnTo>
                  <a:pt x="30441" y="32384"/>
                </a:lnTo>
                <a:cubicBezTo>
                  <a:pt x="30937" y="32105"/>
                  <a:pt x="31432" y="31800"/>
                  <a:pt x="31902" y="31521"/>
                </a:cubicBezTo>
                <a:lnTo>
                  <a:pt x="32715" y="31521"/>
                </a:lnTo>
                <a:cubicBezTo>
                  <a:pt x="33210" y="31318"/>
                  <a:pt x="33693" y="31089"/>
                  <a:pt x="34175" y="30873"/>
                </a:cubicBezTo>
                <a:lnTo>
                  <a:pt x="34975" y="30873"/>
                </a:lnTo>
                <a:cubicBezTo>
                  <a:pt x="35458" y="30657"/>
                  <a:pt x="35940" y="30441"/>
                  <a:pt x="36576" y="30136"/>
                </a:cubicBezTo>
                <a:cubicBezTo>
                  <a:pt x="36741" y="29933"/>
                  <a:pt x="36919" y="29641"/>
                  <a:pt x="37223" y="29349"/>
                </a:cubicBezTo>
                <a:lnTo>
                  <a:pt x="38684" y="29349"/>
                </a:lnTo>
                <a:cubicBezTo>
                  <a:pt x="38823" y="29133"/>
                  <a:pt x="39179" y="28918"/>
                  <a:pt x="39484" y="28625"/>
                </a:cubicBezTo>
                <a:cubicBezTo>
                  <a:pt x="39979" y="28435"/>
                  <a:pt x="40462" y="28117"/>
                  <a:pt x="41109" y="27825"/>
                </a:cubicBezTo>
                <a:lnTo>
                  <a:pt x="42557" y="27825"/>
                </a:lnTo>
                <a:cubicBezTo>
                  <a:pt x="43040" y="27330"/>
                  <a:pt x="43510" y="26822"/>
                  <a:pt x="43992" y="26327"/>
                </a:cubicBezTo>
                <a:cubicBezTo>
                  <a:pt x="44487" y="26086"/>
                  <a:pt x="44958" y="25882"/>
                  <a:pt x="45453" y="25590"/>
                </a:cubicBezTo>
                <a:cubicBezTo>
                  <a:pt x="45592" y="25374"/>
                  <a:pt x="45948" y="25107"/>
                  <a:pt x="46266" y="24790"/>
                </a:cubicBezTo>
                <a:cubicBezTo>
                  <a:pt x="46748" y="24587"/>
                  <a:pt x="47231" y="24358"/>
                  <a:pt x="47866" y="24066"/>
                </a:cubicBezTo>
                <a:cubicBezTo>
                  <a:pt x="48031" y="23850"/>
                  <a:pt x="48183" y="23558"/>
                  <a:pt x="48514" y="23279"/>
                </a:cubicBezTo>
                <a:cubicBezTo>
                  <a:pt x="48996" y="23063"/>
                  <a:pt x="49491" y="22847"/>
                  <a:pt x="49961" y="22555"/>
                </a:cubicBezTo>
                <a:cubicBezTo>
                  <a:pt x="50456" y="22059"/>
                  <a:pt x="50939" y="21551"/>
                  <a:pt x="51587" y="21031"/>
                </a:cubicBezTo>
                <a:cubicBezTo>
                  <a:pt x="52057" y="20828"/>
                  <a:pt x="52539" y="20523"/>
                  <a:pt x="53035" y="20243"/>
                </a:cubicBezTo>
                <a:cubicBezTo>
                  <a:pt x="53187" y="20040"/>
                  <a:pt x="53505" y="19811"/>
                  <a:pt x="53835" y="19519"/>
                </a:cubicBezTo>
                <a:cubicBezTo>
                  <a:pt x="53975" y="19012"/>
                  <a:pt x="54330" y="18516"/>
                  <a:pt x="54648" y="17995"/>
                </a:cubicBezTo>
                <a:cubicBezTo>
                  <a:pt x="54813" y="17792"/>
                  <a:pt x="54965" y="17564"/>
                  <a:pt x="55270" y="17360"/>
                </a:cubicBezTo>
                <a:cubicBezTo>
                  <a:pt x="55778" y="17132"/>
                  <a:pt x="56248" y="16840"/>
                  <a:pt x="56743" y="16561"/>
                </a:cubicBezTo>
                <a:cubicBezTo>
                  <a:pt x="56896" y="16065"/>
                  <a:pt x="57226" y="15544"/>
                  <a:pt x="57543" y="15024"/>
                </a:cubicBezTo>
                <a:cubicBezTo>
                  <a:pt x="57696" y="14820"/>
                  <a:pt x="58026" y="14604"/>
                  <a:pt x="58356" y="14313"/>
                </a:cubicBezTo>
                <a:lnTo>
                  <a:pt x="58356" y="13512"/>
                </a:lnTo>
                <a:lnTo>
                  <a:pt x="57543" y="13512"/>
                </a:lnTo>
                <a:lnTo>
                  <a:pt x="57543" y="12801"/>
                </a:lnTo>
                <a:lnTo>
                  <a:pt x="56743" y="12801"/>
                </a:lnTo>
                <a:cubicBezTo>
                  <a:pt x="56426" y="12585"/>
                  <a:pt x="56248" y="12306"/>
                  <a:pt x="56083" y="12014"/>
                </a:cubicBezTo>
                <a:lnTo>
                  <a:pt x="55270" y="12014"/>
                </a:lnTo>
                <a:cubicBezTo>
                  <a:pt x="54965" y="11785"/>
                  <a:pt x="54813" y="11582"/>
                  <a:pt x="54648" y="11264"/>
                </a:cubicBezTo>
                <a:lnTo>
                  <a:pt x="53835" y="11264"/>
                </a:lnTo>
                <a:cubicBezTo>
                  <a:pt x="53505" y="11061"/>
                  <a:pt x="53187" y="10795"/>
                  <a:pt x="53035" y="10490"/>
                </a:cubicBezTo>
                <a:lnTo>
                  <a:pt x="51587" y="10490"/>
                </a:lnTo>
                <a:cubicBezTo>
                  <a:pt x="51257" y="10274"/>
                  <a:pt x="50939" y="10045"/>
                  <a:pt x="50774" y="9766"/>
                </a:cubicBezTo>
                <a:lnTo>
                  <a:pt x="49961" y="9766"/>
                </a:lnTo>
                <a:cubicBezTo>
                  <a:pt x="49657" y="9550"/>
                  <a:pt x="49491" y="9258"/>
                  <a:pt x="49314" y="8953"/>
                </a:cubicBezTo>
                <a:lnTo>
                  <a:pt x="48514" y="8953"/>
                </a:lnTo>
                <a:cubicBezTo>
                  <a:pt x="48183" y="8750"/>
                  <a:pt x="48031" y="8521"/>
                  <a:pt x="47866" y="8254"/>
                </a:cubicBezTo>
                <a:lnTo>
                  <a:pt x="46266" y="8254"/>
                </a:lnTo>
                <a:cubicBezTo>
                  <a:pt x="45948" y="8026"/>
                  <a:pt x="45592" y="7823"/>
                  <a:pt x="45453" y="7518"/>
                </a:cubicBezTo>
                <a:lnTo>
                  <a:pt x="44793" y="7518"/>
                </a:lnTo>
                <a:cubicBezTo>
                  <a:pt x="44487" y="7302"/>
                  <a:pt x="44170" y="7023"/>
                  <a:pt x="43992" y="6730"/>
                </a:cubicBezTo>
                <a:lnTo>
                  <a:pt x="42557" y="6730"/>
                </a:lnTo>
                <a:cubicBezTo>
                  <a:pt x="42074" y="6210"/>
                  <a:pt x="41579" y="5715"/>
                  <a:pt x="41109" y="5194"/>
                </a:cubicBezTo>
                <a:lnTo>
                  <a:pt x="40284" y="5194"/>
                </a:lnTo>
                <a:cubicBezTo>
                  <a:pt x="39649" y="4978"/>
                  <a:pt x="39179" y="4762"/>
                  <a:pt x="38684" y="4495"/>
                </a:cubicBezTo>
                <a:cubicBezTo>
                  <a:pt x="38366" y="4267"/>
                  <a:pt x="38201" y="3974"/>
                  <a:pt x="38036" y="3695"/>
                </a:cubicBezTo>
                <a:lnTo>
                  <a:pt x="37223" y="3695"/>
                </a:lnTo>
                <a:cubicBezTo>
                  <a:pt x="36919" y="3467"/>
                  <a:pt x="36741" y="3263"/>
                  <a:pt x="36576" y="3035"/>
                </a:cubicBezTo>
                <a:lnTo>
                  <a:pt x="34975" y="3035"/>
                </a:lnTo>
                <a:cubicBezTo>
                  <a:pt x="34645" y="2743"/>
                  <a:pt x="34328" y="2463"/>
                  <a:pt x="34175" y="2171"/>
                </a:cubicBezTo>
                <a:lnTo>
                  <a:pt x="33515" y="2171"/>
                </a:lnTo>
                <a:cubicBezTo>
                  <a:pt x="32880" y="1955"/>
                  <a:pt x="32397" y="1739"/>
                  <a:pt x="31902" y="1523"/>
                </a:cubicBezTo>
                <a:lnTo>
                  <a:pt x="31267" y="1523"/>
                </a:lnTo>
                <a:cubicBezTo>
                  <a:pt x="30937" y="1308"/>
                  <a:pt x="30619" y="1003"/>
                  <a:pt x="30441" y="723"/>
                </a:cubicBezTo>
                <a:lnTo>
                  <a:pt x="28206" y="723"/>
                </a:lnTo>
                <a:cubicBezTo>
                  <a:pt x="27876" y="508"/>
                  <a:pt x="27559" y="304"/>
                  <a:pt x="27406" y="0"/>
                </a:cubicBezTo>
                <a:lnTo>
                  <a:pt x="23698" y="0"/>
                </a:lnTo>
                <a:cubicBezTo>
                  <a:pt x="23215" y="304"/>
                  <a:pt x="22733" y="508"/>
                  <a:pt x="22250" y="723"/>
                </a:cubicBezTo>
                <a:lnTo>
                  <a:pt x="20637" y="723"/>
                </a:lnTo>
                <a:cubicBezTo>
                  <a:pt x="20307" y="1003"/>
                  <a:pt x="20154" y="1308"/>
                  <a:pt x="19977" y="1523"/>
                </a:cubicBezTo>
                <a:cubicBezTo>
                  <a:pt x="19507" y="1739"/>
                  <a:pt x="19024" y="1955"/>
                  <a:pt x="18541" y="2171"/>
                </a:cubicBezTo>
                <a:cubicBezTo>
                  <a:pt x="17729" y="2971"/>
                  <a:pt x="16929" y="3759"/>
                  <a:pt x="16116" y="4495"/>
                </a:cubicBezTo>
                <a:cubicBezTo>
                  <a:pt x="15633" y="4762"/>
                  <a:pt x="15151" y="4978"/>
                  <a:pt x="14668" y="5194"/>
                </a:cubicBezTo>
                <a:lnTo>
                  <a:pt x="13868" y="5194"/>
                </a:lnTo>
                <a:cubicBezTo>
                  <a:pt x="13373" y="5715"/>
                  <a:pt x="12890" y="6210"/>
                  <a:pt x="12407" y="6730"/>
                </a:cubicBezTo>
                <a:lnTo>
                  <a:pt x="11595" y="6730"/>
                </a:lnTo>
                <a:cubicBezTo>
                  <a:pt x="11290" y="7023"/>
                  <a:pt x="11125" y="7302"/>
                  <a:pt x="10960" y="7518"/>
                </a:cubicBezTo>
                <a:lnTo>
                  <a:pt x="10147" y="7518"/>
                </a:lnTo>
                <a:cubicBezTo>
                  <a:pt x="9829" y="7823"/>
                  <a:pt x="9499" y="8026"/>
                  <a:pt x="9347" y="8254"/>
                </a:cubicBezTo>
                <a:lnTo>
                  <a:pt x="8699" y="8254"/>
                </a:lnTo>
                <a:cubicBezTo>
                  <a:pt x="8369" y="8521"/>
                  <a:pt x="8051" y="8750"/>
                  <a:pt x="7886" y="8953"/>
                </a:cubicBezTo>
                <a:lnTo>
                  <a:pt x="7251" y="8953"/>
                </a:lnTo>
                <a:lnTo>
                  <a:pt x="7251" y="9766"/>
                </a:lnTo>
                <a:lnTo>
                  <a:pt x="6451" y="9766"/>
                </a:lnTo>
                <a:lnTo>
                  <a:pt x="6451" y="10490"/>
                </a:lnTo>
                <a:lnTo>
                  <a:pt x="5638" y="10490"/>
                </a:lnTo>
                <a:lnTo>
                  <a:pt x="5638" y="11264"/>
                </a:lnTo>
                <a:lnTo>
                  <a:pt x="4826" y="11264"/>
                </a:lnTo>
                <a:lnTo>
                  <a:pt x="4826" y="12014"/>
                </a:lnTo>
                <a:cubicBezTo>
                  <a:pt x="4025" y="12801"/>
                  <a:pt x="3212" y="13601"/>
                  <a:pt x="2578" y="14313"/>
                </a:cubicBezTo>
                <a:lnTo>
                  <a:pt x="2578" y="15837"/>
                </a:lnTo>
                <a:cubicBezTo>
                  <a:pt x="2095" y="16332"/>
                  <a:pt x="1600" y="16840"/>
                  <a:pt x="1117" y="17360"/>
                </a:cubicBezTo>
                <a:cubicBezTo>
                  <a:pt x="482" y="17869"/>
                  <a:pt x="165" y="18351"/>
                  <a:pt x="0" y="18808"/>
                </a:cubicBezTo>
                <a:lnTo>
                  <a:pt x="0" y="2024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anchor="ctr"/>
          <a:lstStyle/>
          <a:p>
            <a:pPr marL="0" marR="0" lvl="0" indent="0" algn="ctr" defTabSz="7816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4518025" y="4387850"/>
            <a:ext cx="47625" cy="41275"/>
          </a:xfrm>
          <a:custGeom>
            <a:avLst/>
            <a:gdLst>
              <a:gd name="connsiteX0" fmla="*/ 812 w 56095"/>
              <a:gd name="connsiteY0" fmla="*/ 41630 h 48514"/>
              <a:gd name="connsiteX1" fmla="*/ 1460 w 56095"/>
              <a:gd name="connsiteY1" fmla="*/ 41630 h 48514"/>
              <a:gd name="connsiteX2" fmla="*/ 2260 w 56095"/>
              <a:gd name="connsiteY2" fmla="*/ 42430 h 48514"/>
              <a:gd name="connsiteX3" fmla="*/ 2908 w 56095"/>
              <a:gd name="connsiteY3" fmla="*/ 42430 h 48514"/>
              <a:gd name="connsiteX4" fmla="*/ 3708 w 56095"/>
              <a:gd name="connsiteY4" fmla="*/ 43154 h 48514"/>
              <a:gd name="connsiteX5" fmla="*/ 4508 w 56095"/>
              <a:gd name="connsiteY5" fmla="*/ 43154 h 48514"/>
              <a:gd name="connsiteX6" fmla="*/ 5969 w 56095"/>
              <a:gd name="connsiteY6" fmla="*/ 44602 h 48514"/>
              <a:gd name="connsiteX7" fmla="*/ 6781 w 56095"/>
              <a:gd name="connsiteY7" fmla="*/ 44602 h 48514"/>
              <a:gd name="connsiteX8" fmla="*/ 6781 w 56095"/>
              <a:gd name="connsiteY8" fmla="*/ 45326 h 48514"/>
              <a:gd name="connsiteX9" fmla="*/ 7581 w 56095"/>
              <a:gd name="connsiteY9" fmla="*/ 45326 h 48514"/>
              <a:gd name="connsiteX10" fmla="*/ 7581 w 56095"/>
              <a:gd name="connsiteY10" fmla="*/ 46113 h 48514"/>
              <a:gd name="connsiteX11" fmla="*/ 8394 w 56095"/>
              <a:gd name="connsiteY11" fmla="*/ 46113 h 48514"/>
              <a:gd name="connsiteX12" fmla="*/ 9842 w 56095"/>
              <a:gd name="connsiteY12" fmla="*/ 47777 h 48514"/>
              <a:gd name="connsiteX13" fmla="*/ 10490 w 56095"/>
              <a:gd name="connsiteY13" fmla="*/ 47777 h 48514"/>
              <a:gd name="connsiteX14" fmla="*/ 11277 w 56095"/>
              <a:gd name="connsiteY14" fmla="*/ 48514 h 48514"/>
              <a:gd name="connsiteX15" fmla="*/ 14985 w 56095"/>
              <a:gd name="connsiteY15" fmla="*/ 48514 h 48514"/>
              <a:gd name="connsiteX16" fmla="*/ 15798 w 56095"/>
              <a:gd name="connsiteY16" fmla="*/ 47726 h 48514"/>
              <a:gd name="connsiteX17" fmla="*/ 16598 w 56095"/>
              <a:gd name="connsiteY17" fmla="*/ 47726 h 48514"/>
              <a:gd name="connsiteX18" fmla="*/ 17259 w 56095"/>
              <a:gd name="connsiteY18" fmla="*/ 46837 h 48514"/>
              <a:gd name="connsiteX19" fmla="*/ 18059 w 56095"/>
              <a:gd name="connsiteY19" fmla="*/ 46837 h 48514"/>
              <a:gd name="connsiteX20" fmla="*/ 20320 w 56095"/>
              <a:gd name="connsiteY20" fmla="*/ 44602 h 48514"/>
              <a:gd name="connsiteX21" fmla="*/ 21754 w 56095"/>
              <a:gd name="connsiteY21" fmla="*/ 43802 h 48514"/>
              <a:gd name="connsiteX22" fmla="*/ 23367 w 56095"/>
              <a:gd name="connsiteY22" fmla="*/ 43154 h 48514"/>
              <a:gd name="connsiteX23" fmla="*/ 24828 w 56095"/>
              <a:gd name="connsiteY23" fmla="*/ 42430 h 48514"/>
              <a:gd name="connsiteX24" fmla="*/ 26441 w 56095"/>
              <a:gd name="connsiteY24" fmla="*/ 40906 h 48514"/>
              <a:gd name="connsiteX25" fmla="*/ 27888 w 56095"/>
              <a:gd name="connsiteY25" fmla="*/ 40119 h 48514"/>
              <a:gd name="connsiteX26" fmla="*/ 30467 w 56095"/>
              <a:gd name="connsiteY26" fmla="*/ 37871 h 48514"/>
              <a:gd name="connsiteX27" fmla="*/ 31267 w 56095"/>
              <a:gd name="connsiteY27" fmla="*/ 37871 h 48514"/>
              <a:gd name="connsiteX28" fmla="*/ 31927 w 56095"/>
              <a:gd name="connsiteY28" fmla="*/ 37071 h 48514"/>
              <a:gd name="connsiteX29" fmla="*/ 32727 w 56095"/>
              <a:gd name="connsiteY29" fmla="*/ 37071 h 48514"/>
              <a:gd name="connsiteX30" fmla="*/ 32727 w 56095"/>
              <a:gd name="connsiteY30" fmla="*/ 36372 h 48514"/>
              <a:gd name="connsiteX31" fmla="*/ 33375 w 56095"/>
              <a:gd name="connsiteY31" fmla="*/ 36372 h 48514"/>
              <a:gd name="connsiteX32" fmla="*/ 33375 w 56095"/>
              <a:gd name="connsiteY32" fmla="*/ 35585 h 48514"/>
              <a:gd name="connsiteX33" fmla="*/ 34175 w 56095"/>
              <a:gd name="connsiteY33" fmla="*/ 35585 h 48514"/>
              <a:gd name="connsiteX34" fmla="*/ 35623 w 56095"/>
              <a:gd name="connsiteY34" fmla="*/ 34048 h 48514"/>
              <a:gd name="connsiteX35" fmla="*/ 35623 w 56095"/>
              <a:gd name="connsiteY35" fmla="*/ 33337 h 48514"/>
              <a:gd name="connsiteX36" fmla="*/ 38696 w 56095"/>
              <a:gd name="connsiteY36" fmla="*/ 30289 h 48514"/>
              <a:gd name="connsiteX37" fmla="*/ 39484 w 56095"/>
              <a:gd name="connsiteY37" fmla="*/ 28765 h 48514"/>
              <a:gd name="connsiteX38" fmla="*/ 41744 w 56095"/>
              <a:gd name="connsiteY38" fmla="*/ 26606 h 48514"/>
              <a:gd name="connsiteX39" fmla="*/ 42570 w 56095"/>
              <a:gd name="connsiteY39" fmla="*/ 25094 h 48514"/>
              <a:gd name="connsiteX40" fmla="*/ 44005 w 56095"/>
              <a:gd name="connsiteY40" fmla="*/ 23571 h 48514"/>
              <a:gd name="connsiteX41" fmla="*/ 44005 w 56095"/>
              <a:gd name="connsiteY41" fmla="*/ 22059 h 48514"/>
              <a:gd name="connsiteX42" fmla="*/ 44818 w 56095"/>
              <a:gd name="connsiteY42" fmla="*/ 21323 h 48514"/>
              <a:gd name="connsiteX43" fmla="*/ 44818 w 56095"/>
              <a:gd name="connsiteY43" fmla="*/ 20535 h 48514"/>
              <a:gd name="connsiteX44" fmla="*/ 45465 w 56095"/>
              <a:gd name="connsiteY44" fmla="*/ 20535 h 48514"/>
              <a:gd name="connsiteX45" fmla="*/ 46278 w 56095"/>
              <a:gd name="connsiteY45" fmla="*/ 19811 h 48514"/>
              <a:gd name="connsiteX46" fmla="*/ 46278 w 56095"/>
              <a:gd name="connsiteY46" fmla="*/ 19037 h 48514"/>
              <a:gd name="connsiteX47" fmla="*/ 46913 w 56095"/>
              <a:gd name="connsiteY47" fmla="*/ 18300 h 48514"/>
              <a:gd name="connsiteX48" fmla="*/ 47700 w 56095"/>
              <a:gd name="connsiteY48" fmla="*/ 16776 h 48514"/>
              <a:gd name="connsiteX49" fmla="*/ 50787 w 56095"/>
              <a:gd name="connsiteY49" fmla="*/ 13804 h 48514"/>
              <a:gd name="connsiteX50" fmla="*/ 51422 w 56095"/>
              <a:gd name="connsiteY50" fmla="*/ 12293 h 48514"/>
              <a:gd name="connsiteX51" fmla="*/ 53047 w 56095"/>
              <a:gd name="connsiteY51" fmla="*/ 10769 h 48514"/>
              <a:gd name="connsiteX52" fmla="*/ 53847 w 56095"/>
              <a:gd name="connsiteY52" fmla="*/ 9118 h 48514"/>
              <a:gd name="connsiteX53" fmla="*/ 53847 w 56095"/>
              <a:gd name="connsiteY53" fmla="*/ 8382 h 48514"/>
              <a:gd name="connsiteX54" fmla="*/ 55295 w 56095"/>
              <a:gd name="connsiteY54" fmla="*/ 6870 h 48514"/>
              <a:gd name="connsiteX55" fmla="*/ 55295 w 56095"/>
              <a:gd name="connsiteY55" fmla="*/ 6083 h 48514"/>
              <a:gd name="connsiteX56" fmla="*/ 56095 w 56095"/>
              <a:gd name="connsiteY56" fmla="*/ 4559 h 48514"/>
              <a:gd name="connsiteX57" fmla="*/ 56095 w 56095"/>
              <a:gd name="connsiteY57" fmla="*/ 1536 h 48514"/>
              <a:gd name="connsiteX58" fmla="*/ 55295 w 56095"/>
              <a:gd name="connsiteY58" fmla="*/ 799 h 48514"/>
              <a:gd name="connsiteX59" fmla="*/ 54483 w 56095"/>
              <a:gd name="connsiteY59" fmla="*/ 799 h 48514"/>
              <a:gd name="connsiteX60" fmla="*/ 54483 w 56095"/>
              <a:gd name="connsiteY60" fmla="*/ 0 h 48514"/>
              <a:gd name="connsiteX61" fmla="*/ 49974 w 56095"/>
              <a:gd name="connsiteY61" fmla="*/ 0 h 48514"/>
              <a:gd name="connsiteX62" fmla="*/ 47700 w 56095"/>
              <a:gd name="connsiteY62" fmla="*/ 799 h 48514"/>
              <a:gd name="connsiteX63" fmla="*/ 45465 w 56095"/>
              <a:gd name="connsiteY63" fmla="*/ 799 h 48514"/>
              <a:gd name="connsiteX64" fmla="*/ 44005 w 56095"/>
              <a:gd name="connsiteY64" fmla="*/ 1536 h 48514"/>
              <a:gd name="connsiteX65" fmla="*/ 40944 w 56095"/>
              <a:gd name="connsiteY65" fmla="*/ 1536 h 48514"/>
              <a:gd name="connsiteX66" fmla="*/ 39484 w 56095"/>
              <a:gd name="connsiteY66" fmla="*/ 2323 h 48514"/>
              <a:gd name="connsiteX67" fmla="*/ 37236 w 56095"/>
              <a:gd name="connsiteY67" fmla="*/ 2323 h 48514"/>
              <a:gd name="connsiteX68" fmla="*/ 36436 w 56095"/>
              <a:gd name="connsiteY68" fmla="*/ 3035 h 48514"/>
              <a:gd name="connsiteX69" fmla="*/ 33375 w 56095"/>
              <a:gd name="connsiteY69" fmla="*/ 3035 h 48514"/>
              <a:gd name="connsiteX70" fmla="*/ 33375 w 56095"/>
              <a:gd name="connsiteY70" fmla="*/ 3835 h 48514"/>
              <a:gd name="connsiteX71" fmla="*/ 31267 w 56095"/>
              <a:gd name="connsiteY71" fmla="*/ 3835 h 48514"/>
              <a:gd name="connsiteX72" fmla="*/ 31267 w 56095"/>
              <a:gd name="connsiteY72" fmla="*/ 4559 h 48514"/>
              <a:gd name="connsiteX73" fmla="*/ 30467 w 56095"/>
              <a:gd name="connsiteY73" fmla="*/ 4559 h 48514"/>
              <a:gd name="connsiteX74" fmla="*/ 29654 w 56095"/>
              <a:gd name="connsiteY74" fmla="*/ 5359 h 48514"/>
              <a:gd name="connsiteX75" fmla="*/ 28854 w 56095"/>
              <a:gd name="connsiteY75" fmla="*/ 5359 h 48514"/>
              <a:gd name="connsiteX76" fmla="*/ 26758 w 56095"/>
              <a:gd name="connsiteY76" fmla="*/ 7594 h 48514"/>
              <a:gd name="connsiteX77" fmla="*/ 25158 w 56095"/>
              <a:gd name="connsiteY77" fmla="*/ 8382 h 48514"/>
              <a:gd name="connsiteX78" fmla="*/ 23698 w 56095"/>
              <a:gd name="connsiteY78" fmla="*/ 10045 h 48514"/>
              <a:gd name="connsiteX79" fmla="*/ 22085 w 56095"/>
              <a:gd name="connsiteY79" fmla="*/ 10769 h 48514"/>
              <a:gd name="connsiteX80" fmla="*/ 20637 w 56095"/>
              <a:gd name="connsiteY80" fmla="*/ 11493 h 48514"/>
              <a:gd name="connsiteX81" fmla="*/ 19177 w 56095"/>
              <a:gd name="connsiteY81" fmla="*/ 12293 h 48514"/>
              <a:gd name="connsiteX82" fmla="*/ 17259 w 56095"/>
              <a:gd name="connsiteY82" fmla="*/ 13804 h 48514"/>
              <a:gd name="connsiteX83" fmla="*/ 16598 w 56095"/>
              <a:gd name="connsiteY83" fmla="*/ 13804 h 48514"/>
              <a:gd name="connsiteX84" fmla="*/ 10490 w 56095"/>
              <a:gd name="connsiteY84" fmla="*/ 19811 h 48514"/>
              <a:gd name="connsiteX85" fmla="*/ 9842 w 56095"/>
              <a:gd name="connsiteY85" fmla="*/ 19811 h 48514"/>
              <a:gd name="connsiteX86" fmla="*/ 9842 w 56095"/>
              <a:gd name="connsiteY86" fmla="*/ 20535 h 48514"/>
              <a:gd name="connsiteX87" fmla="*/ 9029 w 56095"/>
              <a:gd name="connsiteY87" fmla="*/ 20535 h 48514"/>
              <a:gd name="connsiteX88" fmla="*/ 9029 w 56095"/>
              <a:gd name="connsiteY88" fmla="*/ 21323 h 48514"/>
              <a:gd name="connsiteX89" fmla="*/ 8394 w 56095"/>
              <a:gd name="connsiteY89" fmla="*/ 21323 h 48514"/>
              <a:gd name="connsiteX90" fmla="*/ 7581 w 56095"/>
              <a:gd name="connsiteY90" fmla="*/ 22059 h 48514"/>
              <a:gd name="connsiteX91" fmla="*/ 6781 w 56095"/>
              <a:gd name="connsiteY91" fmla="*/ 22059 h 48514"/>
              <a:gd name="connsiteX92" fmla="*/ 6781 w 56095"/>
              <a:gd name="connsiteY92" fmla="*/ 22783 h 48514"/>
              <a:gd name="connsiteX93" fmla="*/ 5969 w 56095"/>
              <a:gd name="connsiteY93" fmla="*/ 22783 h 48514"/>
              <a:gd name="connsiteX94" fmla="*/ 5321 w 56095"/>
              <a:gd name="connsiteY94" fmla="*/ 23571 h 48514"/>
              <a:gd name="connsiteX95" fmla="*/ 5321 w 56095"/>
              <a:gd name="connsiteY95" fmla="*/ 24295 h 48514"/>
              <a:gd name="connsiteX96" fmla="*/ 4508 w 56095"/>
              <a:gd name="connsiteY96" fmla="*/ 25094 h 48514"/>
              <a:gd name="connsiteX97" fmla="*/ 4508 w 56095"/>
              <a:gd name="connsiteY97" fmla="*/ 26606 h 48514"/>
              <a:gd name="connsiteX98" fmla="*/ 3708 w 56095"/>
              <a:gd name="connsiteY98" fmla="*/ 26606 h 48514"/>
              <a:gd name="connsiteX99" fmla="*/ 3708 w 56095"/>
              <a:gd name="connsiteY99" fmla="*/ 28765 h 48514"/>
              <a:gd name="connsiteX100" fmla="*/ 2908 w 56095"/>
              <a:gd name="connsiteY100" fmla="*/ 29654 h 48514"/>
              <a:gd name="connsiteX101" fmla="*/ 2908 w 56095"/>
              <a:gd name="connsiteY101" fmla="*/ 31813 h 48514"/>
              <a:gd name="connsiteX102" fmla="*/ 2260 w 56095"/>
              <a:gd name="connsiteY102" fmla="*/ 31813 h 48514"/>
              <a:gd name="connsiteX103" fmla="*/ 2260 w 56095"/>
              <a:gd name="connsiteY103" fmla="*/ 34835 h 48514"/>
              <a:gd name="connsiteX104" fmla="*/ 1460 w 56095"/>
              <a:gd name="connsiteY104" fmla="*/ 35585 h 48514"/>
              <a:gd name="connsiteX105" fmla="*/ 1460 w 56095"/>
              <a:gd name="connsiteY105" fmla="*/ 36372 h 48514"/>
              <a:gd name="connsiteX106" fmla="*/ 812 w 56095"/>
              <a:gd name="connsiteY106" fmla="*/ 37871 h 48514"/>
              <a:gd name="connsiteX107" fmla="*/ 812 w 56095"/>
              <a:gd name="connsiteY107" fmla="*/ 40119 h 48514"/>
              <a:gd name="connsiteX108" fmla="*/ 0 w 56095"/>
              <a:gd name="connsiteY108" fmla="*/ 41630 h 48514"/>
              <a:gd name="connsiteX109" fmla="*/ 812 w 56095"/>
              <a:gd name="connsiteY109" fmla="*/ 41630 h 48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</a:cxnLst>
            <a:rect l="l" t="t" r="r" b="b"/>
            <a:pathLst>
              <a:path w="56095" h="48514">
                <a:moveTo>
                  <a:pt x="812" y="41630"/>
                </a:moveTo>
                <a:lnTo>
                  <a:pt x="1460" y="41630"/>
                </a:lnTo>
                <a:cubicBezTo>
                  <a:pt x="1625" y="41922"/>
                  <a:pt x="1930" y="42214"/>
                  <a:pt x="2260" y="42430"/>
                </a:cubicBezTo>
                <a:lnTo>
                  <a:pt x="2908" y="42430"/>
                </a:lnTo>
                <a:cubicBezTo>
                  <a:pt x="3073" y="42722"/>
                  <a:pt x="3390" y="42926"/>
                  <a:pt x="3708" y="43154"/>
                </a:cubicBezTo>
                <a:lnTo>
                  <a:pt x="4508" y="43154"/>
                </a:lnTo>
                <a:cubicBezTo>
                  <a:pt x="5003" y="43662"/>
                  <a:pt x="5486" y="44170"/>
                  <a:pt x="5969" y="44602"/>
                </a:cubicBezTo>
                <a:lnTo>
                  <a:pt x="6781" y="44602"/>
                </a:lnTo>
                <a:lnTo>
                  <a:pt x="6781" y="45326"/>
                </a:lnTo>
                <a:lnTo>
                  <a:pt x="7581" y="45326"/>
                </a:lnTo>
                <a:lnTo>
                  <a:pt x="7581" y="46113"/>
                </a:lnTo>
                <a:lnTo>
                  <a:pt x="8394" y="46113"/>
                </a:lnTo>
                <a:cubicBezTo>
                  <a:pt x="8864" y="46634"/>
                  <a:pt x="9359" y="47129"/>
                  <a:pt x="9842" y="47777"/>
                </a:cubicBezTo>
                <a:lnTo>
                  <a:pt x="10490" y="47777"/>
                </a:lnTo>
                <a:cubicBezTo>
                  <a:pt x="10642" y="48069"/>
                  <a:pt x="10960" y="48285"/>
                  <a:pt x="11277" y="48514"/>
                </a:cubicBezTo>
                <a:lnTo>
                  <a:pt x="14985" y="48514"/>
                </a:lnTo>
                <a:cubicBezTo>
                  <a:pt x="15163" y="48285"/>
                  <a:pt x="15468" y="48069"/>
                  <a:pt x="15798" y="47726"/>
                </a:cubicBezTo>
                <a:lnTo>
                  <a:pt x="16598" y="47726"/>
                </a:lnTo>
                <a:cubicBezTo>
                  <a:pt x="16776" y="47421"/>
                  <a:pt x="16929" y="47129"/>
                  <a:pt x="17259" y="46837"/>
                </a:cubicBezTo>
                <a:lnTo>
                  <a:pt x="18059" y="46837"/>
                </a:lnTo>
                <a:cubicBezTo>
                  <a:pt x="18694" y="46113"/>
                  <a:pt x="19507" y="45389"/>
                  <a:pt x="20320" y="44602"/>
                </a:cubicBezTo>
                <a:cubicBezTo>
                  <a:pt x="20789" y="44373"/>
                  <a:pt x="21272" y="44094"/>
                  <a:pt x="21754" y="43802"/>
                </a:cubicBezTo>
                <a:cubicBezTo>
                  <a:pt x="22250" y="43586"/>
                  <a:pt x="22745" y="43370"/>
                  <a:pt x="23367" y="43154"/>
                </a:cubicBezTo>
                <a:cubicBezTo>
                  <a:pt x="23850" y="42926"/>
                  <a:pt x="24345" y="42722"/>
                  <a:pt x="24828" y="42430"/>
                </a:cubicBezTo>
                <a:cubicBezTo>
                  <a:pt x="25311" y="41922"/>
                  <a:pt x="25793" y="41427"/>
                  <a:pt x="26441" y="40906"/>
                </a:cubicBezTo>
                <a:cubicBezTo>
                  <a:pt x="26936" y="40690"/>
                  <a:pt x="27406" y="40411"/>
                  <a:pt x="27888" y="40119"/>
                </a:cubicBezTo>
                <a:cubicBezTo>
                  <a:pt x="28854" y="39408"/>
                  <a:pt x="29654" y="38684"/>
                  <a:pt x="30467" y="37871"/>
                </a:cubicBezTo>
                <a:lnTo>
                  <a:pt x="31267" y="37871"/>
                </a:lnTo>
                <a:cubicBezTo>
                  <a:pt x="31432" y="37668"/>
                  <a:pt x="31597" y="37376"/>
                  <a:pt x="31927" y="37071"/>
                </a:cubicBezTo>
                <a:lnTo>
                  <a:pt x="32727" y="37071"/>
                </a:lnTo>
                <a:lnTo>
                  <a:pt x="32727" y="36372"/>
                </a:lnTo>
                <a:lnTo>
                  <a:pt x="33375" y="36372"/>
                </a:lnTo>
                <a:lnTo>
                  <a:pt x="33375" y="35585"/>
                </a:lnTo>
                <a:lnTo>
                  <a:pt x="34175" y="35585"/>
                </a:lnTo>
                <a:cubicBezTo>
                  <a:pt x="34645" y="35064"/>
                  <a:pt x="35140" y="34556"/>
                  <a:pt x="35623" y="34048"/>
                </a:cubicBezTo>
                <a:lnTo>
                  <a:pt x="35623" y="33337"/>
                </a:lnTo>
                <a:cubicBezTo>
                  <a:pt x="36601" y="32321"/>
                  <a:pt x="37566" y="31305"/>
                  <a:pt x="38696" y="30289"/>
                </a:cubicBezTo>
                <a:cubicBezTo>
                  <a:pt x="38849" y="29781"/>
                  <a:pt x="39179" y="29298"/>
                  <a:pt x="39484" y="28765"/>
                </a:cubicBezTo>
                <a:cubicBezTo>
                  <a:pt x="40132" y="28054"/>
                  <a:pt x="40944" y="27330"/>
                  <a:pt x="41744" y="26606"/>
                </a:cubicBezTo>
                <a:cubicBezTo>
                  <a:pt x="41909" y="26111"/>
                  <a:pt x="42227" y="25590"/>
                  <a:pt x="42570" y="25094"/>
                </a:cubicBezTo>
                <a:cubicBezTo>
                  <a:pt x="43027" y="24574"/>
                  <a:pt x="43510" y="24066"/>
                  <a:pt x="44005" y="23571"/>
                </a:cubicBezTo>
                <a:lnTo>
                  <a:pt x="44005" y="22059"/>
                </a:lnTo>
                <a:cubicBezTo>
                  <a:pt x="44170" y="21831"/>
                  <a:pt x="44500" y="21602"/>
                  <a:pt x="44818" y="21323"/>
                </a:cubicBezTo>
                <a:lnTo>
                  <a:pt x="44818" y="20535"/>
                </a:lnTo>
                <a:lnTo>
                  <a:pt x="45465" y="20535"/>
                </a:lnTo>
                <a:cubicBezTo>
                  <a:pt x="45618" y="20332"/>
                  <a:pt x="45948" y="20091"/>
                  <a:pt x="46278" y="19811"/>
                </a:cubicBezTo>
                <a:lnTo>
                  <a:pt x="46278" y="19037"/>
                </a:lnTo>
                <a:cubicBezTo>
                  <a:pt x="46418" y="18795"/>
                  <a:pt x="46596" y="18592"/>
                  <a:pt x="46913" y="18300"/>
                </a:cubicBezTo>
                <a:cubicBezTo>
                  <a:pt x="47078" y="17792"/>
                  <a:pt x="47396" y="17284"/>
                  <a:pt x="47700" y="16776"/>
                </a:cubicBezTo>
                <a:cubicBezTo>
                  <a:pt x="48691" y="15849"/>
                  <a:pt x="49657" y="14820"/>
                  <a:pt x="50787" y="13804"/>
                </a:cubicBezTo>
                <a:cubicBezTo>
                  <a:pt x="50952" y="13284"/>
                  <a:pt x="51104" y="12788"/>
                  <a:pt x="51422" y="12293"/>
                </a:cubicBezTo>
                <a:cubicBezTo>
                  <a:pt x="51904" y="11785"/>
                  <a:pt x="52387" y="11277"/>
                  <a:pt x="53047" y="10769"/>
                </a:cubicBezTo>
                <a:cubicBezTo>
                  <a:pt x="53187" y="10274"/>
                  <a:pt x="53530" y="9613"/>
                  <a:pt x="53847" y="9118"/>
                </a:cubicBezTo>
                <a:lnTo>
                  <a:pt x="53847" y="8382"/>
                </a:lnTo>
                <a:cubicBezTo>
                  <a:pt x="54330" y="7886"/>
                  <a:pt x="54800" y="7378"/>
                  <a:pt x="55295" y="6870"/>
                </a:cubicBezTo>
                <a:lnTo>
                  <a:pt x="55295" y="6083"/>
                </a:lnTo>
                <a:cubicBezTo>
                  <a:pt x="55448" y="5562"/>
                  <a:pt x="55778" y="5054"/>
                  <a:pt x="56095" y="4559"/>
                </a:cubicBezTo>
                <a:lnTo>
                  <a:pt x="56095" y="1536"/>
                </a:lnTo>
                <a:cubicBezTo>
                  <a:pt x="55778" y="1295"/>
                  <a:pt x="55448" y="1079"/>
                  <a:pt x="55295" y="799"/>
                </a:cubicBezTo>
                <a:lnTo>
                  <a:pt x="54483" y="799"/>
                </a:lnTo>
                <a:lnTo>
                  <a:pt x="54483" y="0"/>
                </a:lnTo>
                <a:lnTo>
                  <a:pt x="49974" y="0"/>
                </a:lnTo>
                <a:cubicBezTo>
                  <a:pt x="49174" y="292"/>
                  <a:pt x="48361" y="596"/>
                  <a:pt x="47700" y="799"/>
                </a:cubicBezTo>
                <a:lnTo>
                  <a:pt x="45465" y="799"/>
                </a:lnTo>
                <a:cubicBezTo>
                  <a:pt x="44983" y="1079"/>
                  <a:pt x="44500" y="1295"/>
                  <a:pt x="44005" y="1536"/>
                </a:cubicBezTo>
                <a:lnTo>
                  <a:pt x="40944" y="1536"/>
                </a:lnTo>
                <a:cubicBezTo>
                  <a:pt x="40475" y="1816"/>
                  <a:pt x="39992" y="2095"/>
                  <a:pt x="39484" y="2323"/>
                </a:cubicBezTo>
                <a:lnTo>
                  <a:pt x="37236" y="2323"/>
                </a:lnTo>
                <a:cubicBezTo>
                  <a:pt x="36918" y="2603"/>
                  <a:pt x="36601" y="2831"/>
                  <a:pt x="36436" y="3035"/>
                </a:cubicBezTo>
                <a:lnTo>
                  <a:pt x="33375" y="3035"/>
                </a:lnTo>
                <a:lnTo>
                  <a:pt x="33375" y="3835"/>
                </a:lnTo>
                <a:lnTo>
                  <a:pt x="31267" y="3835"/>
                </a:lnTo>
                <a:lnTo>
                  <a:pt x="31267" y="4559"/>
                </a:lnTo>
                <a:lnTo>
                  <a:pt x="30467" y="4559"/>
                </a:lnTo>
                <a:cubicBezTo>
                  <a:pt x="30136" y="4838"/>
                  <a:pt x="29832" y="5130"/>
                  <a:pt x="29654" y="5359"/>
                </a:cubicBezTo>
                <a:lnTo>
                  <a:pt x="28854" y="5359"/>
                </a:lnTo>
                <a:cubicBezTo>
                  <a:pt x="28041" y="6159"/>
                  <a:pt x="27406" y="6870"/>
                  <a:pt x="26758" y="7594"/>
                </a:cubicBezTo>
                <a:cubicBezTo>
                  <a:pt x="26123" y="7886"/>
                  <a:pt x="25641" y="8166"/>
                  <a:pt x="25158" y="8382"/>
                </a:cubicBezTo>
                <a:cubicBezTo>
                  <a:pt x="24663" y="8889"/>
                  <a:pt x="24180" y="9410"/>
                  <a:pt x="23698" y="10045"/>
                </a:cubicBezTo>
                <a:cubicBezTo>
                  <a:pt x="23063" y="10350"/>
                  <a:pt x="22568" y="10553"/>
                  <a:pt x="22085" y="10769"/>
                </a:cubicBezTo>
                <a:cubicBezTo>
                  <a:pt x="21602" y="11061"/>
                  <a:pt x="21120" y="11277"/>
                  <a:pt x="20637" y="11493"/>
                </a:cubicBezTo>
                <a:cubicBezTo>
                  <a:pt x="20154" y="11785"/>
                  <a:pt x="19659" y="12090"/>
                  <a:pt x="19177" y="12293"/>
                </a:cubicBezTo>
                <a:cubicBezTo>
                  <a:pt x="18224" y="12788"/>
                  <a:pt x="17741" y="13284"/>
                  <a:pt x="17259" y="13804"/>
                </a:cubicBezTo>
                <a:lnTo>
                  <a:pt x="16598" y="13804"/>
                </a:lnTo>
                <a:cubicBezTo>
                  <a:pt x="14503" y="15849"/>
                  <a:pt x="12407" y="17868"/>
                  <a:pt x="10490" y="19811"/>
                </a:cubicBezTo>
                <a:lnTo>
                  <a:pt x="9842" y="19811"/>
                </a:lnTo>
                <a:lnTo>
                  <a:pt x="9842" y="20535"/>
                </a:lnTo>
                <a:lnTo>
                  <a:pt x="9029" y="20535"/>
                </a:lnTo>
                <a:lnTo>
                  <a:pt x="9029" y="21323"/>
                </a:lnTo>
                <a:lnTo>
                  <a:pt x="8394" y="21323"/>
                </a:lnTo>
                <a:cubicBezTo>
                  <a:pt x="8064" y="21602"/>
                  <a:pt x="7746" y="21831"/>
                  <a:pt x="7581" y="22059"/>
                </a:cubicBezTo>
                <a:lnTo>
                  <a:pt x="6781" y="22059"/>
                </a:lnTo>
                <a:lnTo>
                  <a:pt x="6781" y="22783"/>
                </a:lnTo>
                <a:lnTo>
                  <a:pt x="5969" y="22783"/>
                </a:lnTo>
                <a:cubicBezTo>
                  <a:pt x="5651" y="23050"/>
                  <a:pt x="5486" y="23355"/>
                  <a:pt x="5321" y="23571"/>
                </a:cubicBezTo>
                <a:lnTo>
                  <a:pt x="5321" y="24295"/>
                </a:lnTo>
                <a:cubicBezTo>
                  <a:pt x="5003" y="24574"/>
                  <a:pt x="4686" y="24866"/>
                  <a:pt x="4508" y="25094"/>
                </a:cubicBezTo>
                <a:lnTo>
                  <a:pt x="4508" y="26606"/>
                </a:lnTo>
                <a:lnTo>
                  <a:pt x="3708" y="26606"/>
                </a:lnTo>
                <a:lnTo>
                  <a:pt x="3708" y="28765"/>
                </a:lnTo>
                <a:cubicBezTo>
                  <a:pt x="3390" y="29057"/>
                  <a:pt x="3073" y="29349"/>
                  <a:pt x="2908" y="29654"/>
                </a:cubicBezTo>
                <a:lnTo>
                  <a:pt x="2908" y="31813"/>
                </a:lnTo>
                <a:lnTo>
                  <a:pt x="2260" y="31813"/>
                </a:lnTo>
                <a:lnTo>
                  <a:pt x="2260" y="34835"/>
                </a:lnTo>
                <a:cubicBezTo>
                  <a:pt x="1930" y="35128"/>
                  <a:pt x="1625" y="35356"/>
                  <a:pt x="1460" y="35585"/>
                </a:cubicBezTo>
                <a:lnTo>
                  <a:pt x="1460" y="36372"/>
                </a:lnTo>
                <a:cubicBezTo>
                  <a:pt x="1130" y="36867"/>
                  <a:pt x="977" y="37376"/>
                  <a:pt x="812" y="37871"/>
                </a:cubicBezTo>
                <a:lnTo>
                  <a:pt x="812" y="40119"/>
                </a:lnTo>
                <a:cubicBezTo>
                  <a:pt x="495" y="40627"/>
                  <a:pt x="165" y="41135"/>
                  <a:pt x="0" y="41630"/>
                </a:cubicBezTo>
                <a:lnTo>
                  <a:pt x="812" y="4163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anchor="ctr"/>
          <a:lstStyle/>
          <a:p>
            <a:pPr marL="0" marR="0" lvl="0" indent="0" algn="ctr" defTabSz="7816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4564063" y="4213225"/>
            <a:ext cx="20637" cy="47625"/>
          </a:xfrm>
          <a:custGeom>
            <a:avLst/>
            <a:gdLst>
              <a:gd name="connsiteX0" fmla="*/ 2260 w 23698"/>
              <a:gd name="connsiteY0" fmla="*/ 34696 h 55156"/>
              <a:gd name="connsiteX1" fmla="*/ 2260 w 23698"/>
              <a:gd name="connsiteY1" fmla="*/ 36157 h 55156"/>
              <a:gd name="connsiteX2" fmla="*/ 1447 w 23698"/>
              <a:gd name="connsiteY2" fmla="*/ 36944 h 55156"/>
              <a:gd name="connsiteX3" fmla="*/ 1447 w 23698"/>
              <a:gd name="connsiteY3" fmla="*/ 39179 h 55156"/>
              <a:gd name="connsiteX4" fmla="*/ 825 w 23698"/>
              <a:gd name="connsiteY4" fmla="*/ 39966 h 55156"/>
              <a:gd name="connsiteX5" fmla="*/ 825 w 23698"/>
              <a:gd name="connsiteY5" fmla="*/ 44589 h 55156"/>
              <a:gd name="connsiteX6" fmla="*/ 0 w 23698"/>
              <a:gd name="connsiteY6" fmla="*/ 45326 h 55156"/>
              <a:gd name="connsiteX7" fmla="*/ 0 w 23698"/>
              <a:gd name="connsiteY7" fmla="*/ 49885 h 55156"/>
              <a:gd name="connsiteX8" fmla="*/ 825 w 23698"/>
              <a:gd name="connsiteY8" fmla="*/ 50596 h 55156"/>
              <a:gd name="connsiteX9" fmla="*/ 825 w 23698"/>
              <a:gd name="connsiteY9" fmla="*/ 52120 h 55156"/>
              <a:gd name="connsiteX10" fmla="*/ 1447 w 23698"/>
              <a:gd name="connsiteY10" fmla="*/ 52933 h 55156"/>
              <a:gd name="connsiteX11" fmla="*/ 1447 w 23698"/>
              <a:gd name="connsiteY11" fmla="*/ 53644 h 55156"/>
              <a:gd name="connsiteX12" fmla="*/ 2260 w 23698"/>
              <a:gd name="connsiteY12" fmla="*/ 53644 h 55156"/>
              <a:gd name="connsiteX13" fmla="*/ 3390 w 23698"/>
              <a:gd name="connsiteY13" fmla="*/ 55155 h 55156"/>
              <a:gd name="connsiteX14" fmla="*/ 8712 w 23698"/>
              <a:gd name="connsiteY14" fmla="*/ 55155 h 55156"/>
              <a:gd name="connsiteX15" fmla="*/ 9512 w 23698"/>
              <a:gd name="connsiteY15" fmla="*/ 54432 h 55156"/>
              <a:gd name="connsiteX16" fmla="*/ 10159 w 23698"/>
              <a:gd name="connsiteY16" fmla="*/ 54432 h 55156"/>
              <a:gd name="connsiteX17" fmla="*/ 14033 w 23698"/>
              <a:gd name="connsiteY17" fmla="*/ 50596 h 55156"/>
              <a:gd name="connsiteX18" fmla="*/ 14033 w 23698"/>
              <a:gd name="connsiteY18" fmla="*/ 49885 h 55156"/>
              <a:gd name="connsiteX19" fmla="*/ 14668 w 23698"/>
              <a:gd name="connsiteY19" fmla="*/ 49085 h 55156"/>
              <a:gd name="connsiteX20" fmla="*/ 15494 w 23698"/>
              <a:gd name="connsiteY20" fmla="*/ 47561 h 55156"/>
              <a:gd name="connsiteX21" fmla="*/ 16929 w 23698"/>
              <a:gd name="connsiteY21" fmla="*/ 46126 h 55156"/>
              <a:gd name="connsiteX22" fmla="*/ 16929 w 23698"/>
              <a:gd name="connsiteY22" fmla="*/ 44589 h 55156"/>
              <a:gd name="connsiteX23" fmla="*/ 17741 w 23698"/>
              <a:gd name="connsiteY23" fmla="*/ 43802 h 55156"/>
              <a:gd name="connsiteX24" fmla="*/ 18541 w 23698"/>
              <a:gd name="connsiteY24" fmla="*/ 42290 h 55156"/>
              <a:gd name="connsiteX25" fmla="*/ 18541 w 23698"/>
              <a:gd name="connsiteY25" fmla="*/ 41643 h 55156"/>
              <a:gd name="connsiteX26" fmla="*/ 19189 w 23698"/>
              <a:gd name="connsiteY26" fmla="*/ 40132 h 55156"/>
              <a:gd name="connsiteX27" fmla="*/ 19989 w 23698"/>
              <a:gd name="connsiteY27" fmla="*/ 39344 h 55156"/>
              <a:gd name="connsiteX28" fmla="*/ 19989 w 23698"/>
              <a:gd name="connsiteY28" fmla="*/ 37668 h 55156"/>
              <a:gd name="connsiteX29" fmla="*/ 20802 w 23698"/>
              <a:gd name="connsiteY29" fmla="*/ 36944 h 55156"/>
              <a:gd name="connsiteX30" fmla="*/ 20802 w 23698"/>
              <a:gd name="connsiteY30" fmla="*/ 35420 h 55156"/>
              <a:gd name="connsiteX31" fmla="*/ 21589 w 23698"/>
              <a:gd name="connsiteY31" fmla="*/ 34696 h 55156"/>
              <a:gd name="connsiteX32" fmla="*/ 21589 w 23698"/>
              <a:gd name="connsiteY32" fmla="*/ 33909 h 55156"/>
              <a:gd name="connsiteX33" fmla="*/ 22250 w 23698"/>
              <a:gd name="connsiteY33" fmla="*/ 32397 h 55156"/>
              <a:gd name="connsiteX34" fmla="*/ 22250 w 23698"/>
              <a:gd name="connsiteY34" fmla="*/ 31661 h 55156"/>
              <a:gd name="connsiteX35" fmla="*/ 23062 w 23698"/>
              <a:gd name="connsiteY35" fmla="*/ 30860 h 55156"/>
              <a:gd name="connsiteX36" fmla="*/ 23062 w 23698"/>
              <a:gd name="connsiteY36" fmla="*/ 30149 h 55156"/>
              <a:gd name="connsiteX37" fmla="*/ 23698 w 23698"/>
              <a:gd name="connsiteY37" fmla="*/ 29349 h 55156"/>
              <a:gd name="connsiteX38" fmla="*/ 23698 w 23698"/>
              <a:gd name="connsiteY38" fmla="*/ 19608 h 55156"/>
              <a:gd name="connsiteX39" fmla="*/ 23062 w 23698"/>
              <a:gd name="connsiteY39" fmla="*/ 18872 h 55156"/>
              <a:gd name="connsiteX40" fmla="*/ 23062 w 23698"/>
              <a:gd name="connsiteY40" fmla="*/ 13525 h 55156"/>
              <a:gd name="connsiteX41" fmla="*/ 22250 w 23698"/>
              <a:gd name="connsiteY41" fmla="*/ 12801 h 55156"/>
              <a:gd name="connsiteX42" fmla="*/ 22250 w 23698"/>
              <a:gd name="connsiteY42" fmla="*/ 12141 h 55156"/>
              <a:gd name="connsiteX43" fmla="*/ 21589 w 23698"/>
              <a:gd name="connsiteY43" fmla="*/ 11353 h 55156"/>
              <a:gd name="connsiteX44" fmla="*/ 21589 w 23698"/>
              <a:gd name="connsiteY44" fmla="*/ 10617 h 55156"/>
              <a:gd name="connsiteX45" fmla="*/ 19989 w 23698"/>
              <a:gd name="connsiteY45" fmla="*/ 9118 h 55156"/>
              <a:gd name="connsiteX46" fmla="*/ 19989 w 23698"/>
              <a:gd name="connsiteY46" fmla="*/ 8305 h 55156"/>
              <a:gd name="connsiteX47" fmla="*/ 19189 w 23698"/>
              <a:gd name="connsiteY47" fmla="*/ 7594 h 55156"/>
              <a:gd name="connsiteX48" fmla="*/ 18541 w 23698"/>
              <a:gd name="connsiteY48" fmla="*/ 6070 h 55156"/>
              <a:gd name="connsiteX49" fmla="*/ 18541 w 23698"/>
              <a:gd name="connsiteY49" fmla="*/ 5295 h 55156"/>
              <a:gd name="connsiteX50" fmla="*/ 17741 w 23698"/>
              <a:gd name="connsiteY50" fmla="*/ 4571 h 55156"/>
              <a:gd name="connsiteX51" fmla="*/ 16929 w 23698"/>
              <a:gd name="connsiteY51" fmla="*/ 3035 h 55156"/>
              <a:gd name="connsiteX52" fmla="*/ 16281 w 23698"/>
              <a:gd name="connsiteY52" fmla="*/ 1536 h 55156"/>
              <a:gd name="connsiteX53" fmla="*/ 14998 w 23698"/>
              <a:gd name="connsiteY53" fmla="*/ 0 h 55156"/>
              <a:gd name="connsiteX54" fmla="*/ 13550 w 23698"/>
              <a:gd name="connsiteY54" fmla="*/ 0 h 55156"/>
              <a:gd name="connsiteX55" fmla="*/ 13550 w 23698"/>
              <a:gd name="connsiteY55" fmla="*/ 812 h 55156"/>
              <a:gd name="connsiteX56" fmla="*/ 12090 w 23698"/>
              <a:gd name="connsiteY56" fmla="*/ 2235 h 55156"/>
              <a:gd name="connsiteX57" fmla="*/ 11302 w 23698"/>
              <a:gd name="connsiteY57" fmla="*/ 3759 h 55156"/>
              <a:gd name="connsiteX58" fmla="*/ 10477 w 23698"/>
              <a:gd name="connsiteY58" fmla="*/ 4571 h 55156"/>
              <a:gd name="connsiteX59" fmla="*/ 9842 w 23698"/>
              <a:gd name="connsiteY59" fmla="*/ 6070 h 55156"/>
              <a:gd name="connsiteX60" fmla="*/ 9029 w 23698"/>
              <a:gd name="connsiteY60" fmla="*/ 8305 h 55156"/>
              <a:gd name="connsiteX61" fmla="*/ 9029 w 23698"/>
              <a:gd name="connsiteY61" fmla="*/ 9829 h 55156"/>
              <a:gd name="connsiteX62" fmla="*/ 8216 w 23698"/>
              <a:gd name="connsiteY62" fmla="*/ 10617 h 55156"/>
              <a:gd name="connsiteX63" fmla="*/ 8216 w 23698"/>
              <a:gd name="connsiteY63" fmla="*/ 12141 h 55156"/>
              <a:gd name="connsiteX64" fmla="*/ 7581 w 23698"/>
              <a:gd name="connsiteY64" fmla="*/ 12801 h 55156"/>
              <a:gd name="connsiteX65" fmla="*/ 7581 w 23698"/>
              <a:gd name="connsiteY65" fmla="*/ 14325 h 55156"/>
              <a:gd name="connsiteX66" fmla="*/ 6781 w 23698"/>
              <a:gd name="connsiteY66" fmla="*/ 15036 h 55156"/>
              <a:gd name="connsiteX67" fmla="*/ 6781 w 23698"/>
              <a:gd name="connsiteY67" fmla="*/ 15849 h 55156"/>
              <a:gd name="connsiteX68" fmla="*/ 5969 w 23698"/>
              <a:gd name="connsiteY68" fmla="*/ 16548 h 55156"/>
              <a:gd name="connsiteX69" fmla="*/ 5969 w 23698"/>
              <a:gd name="connsiteY69" fmla="*/ 18084 h 55156"/>
              <a:gd name="connsiteX70" fmla="*/ 5168 w 23698"/>
              <a:gd name="connsiteY70" fmla="*/ 18084 h 55156"/>
              <a:gd name="connsiteX71" fmla="*/ 5168 w 23698"/>
              <a:gd name="connsiteY71" fmla="*/ 19608 h 55156"/>
              <a:gd name="connsiteX72" fmla="*/ 4521 w 23698"/>
              <a:gd name="connsiteY72" fmla="*/ 20396 h 55156"/>
              <a:gd name="connsiteX73" fmla="*/ 4521 w 23698"/>
              <a:gd name="connsiteY73" fmla="*/ 23418 h 55156"/>
              <a:gd name="connsiteX74" fmla="*/ 3708 w 23698"/>
              <a:gd name="connsiteY74" fmla="*/ 24142 h 55156"/>
              <a:gd name="connsiteX75" fmla="*/ 3708 w 23698"/>
              <a:gd name="connsiteY75" fmla="*/ 27178 h 55156"/>
              <a:gd name="connsiteX76" fmla="*/ 3073 w 23698"/>
              <a:gd name="connsiteY76" fmla="*/ 28612 h 55156"/>
              <a:gd name="connsiteX77" fmla="*/ 3073 w 23698"/>
              <a:gd name="connsiteY77" fmla="*/ 30149 h 55156"/>
              <a:gd name="connsiteX78" fmla="*/ 2260 w 23698"/>
              <a:gd name="connsiteY78" fmla="*/ 31661 h 55156"/>
              <a:gd name="connsiteX79" fmla="*/ 2260 w 23698"/>
              <a:gd name="connsiteY79" fmla="*/ 34696 h 55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</a:cxnLst>
            <a:rect l="l" t="t" r="r" b="b"/>
            <a:pathLst>
              <a:path w="23698" h="55156">
                <a:moveTo>
                  <a:pt x="2260" y="34696"/>
                </a:moveTo>
                <a:lnTo>
                  <a:pt x="2260" y="36157"/>
                </a:lnTo>
                <a:cubicBezTo>
                  <a:pt x="1942" y="36423"/>
                  <a:pt x="1625" y="36715"/>
                  <a:pt x="1447" y="36944"/>
                </a:cubicBezTo>
                <a:lnTo>
                  <a:pt x="1447" y="39179"/>
                </a:lnTo>
                <a:cubicBezTo>
                  <a:pt x="1130" y="39484"/>
                  <a:pt x="977" y="39751"/>
                  <a:pt x="825" y="39966"/>
                </a:cubicBezTo>
                <a:lnTo>
                  <a:pt x="825" y="44589"/>
                </a:lnTo>
                <a:cubicBezTo>
                  <a:pt x="495" y="44894"/>
                  <a:pt x="165" y="45110"/>
                  <a:pt x="0" y="45326"/>
                </a:cubicBezTo>
                <a:lnTo>
                  <a:pt x="0" y="49885"/>
                </a:lnTo>
                <a:cubicBezTo>
                  <a:pt x="165" y="50165"/>
                  <a:pt x="495" y="50381"/>
                  <a:pt x="825" y="50596"/>
                </a:cubicBezTo>
                <a:lnTo>
                  <a:pt x="825" y="52120"/>
                </a:lnTo>
                <a:cubicBezTo>
                  <a:pt x="977" y="52400"/>
                  <a:pt x="1130" y="52692"/>
                  <a:pt x="1447" y="52933"/>
                </a:cubicBezTo>
                <a:lnTo>
                  <a:pt x="1447" y="53644"/>
                </a:lnTo>
                <a:lnTo>
                  <a:pt x="2260" y="53644"/>
                </a:lnTo>
                <a:cubicBezTo>
                  <a:pt x="2743" y="54140"/>
                  <a:pt x="2920" y="54635"/>
                  <a:pt x="3390" y="55155"/>
                </a:cubicBezTo>
                <a:lnTo>
                  <a:pt x="8712" y="55155"/>
                </a:lnTo>
                <a:cubicBezTo>
                  <a:pt x="8877" y="54940"/>
                  <a:pt x="9207" y="54711"/>
                  <a:pt x="9512" y="54432"/>
                </a:cubicBezTo>
                <a:lnTo>
                  <a:pt x="10159" y="54432"/>
                </a:lnTo>
                <a:cubicBezTo>
                  <a:pt x="11455" y="53213"/>
                  <a:pt x="12737" y="51917"/>
                  <a:pt x="14033" y="50596"/>
                </a:cubicBezTo>
                <a:lnTo>
                  <a:pt x="14033" y="49885"/>
                </a:lnTo>
                <a:cubicBezTo>
                  <a:pt x="14185" y="49657"/>
                  <a:pt x="14351" y="49377"/>
                  <a:pt x="14668" y="49085"/>
                </a:cubicBezTo>
                <a:cubicBezTo>
                  <a:pt x="14833" y="48590"/>
                  <a:pt x="15163" y="48069"/>
                  <a:pt x="15494" y="47561"/>
                </a:cubicBezTo>
                <a:cubicBezTo>
                  <a:pt x="15963" y="47116"/>
                  <a:pt x="16446" y="46634"/>
                  <a:pt x="16929" y="46126"/>
                </a:cubicBezTo>
                <a:lnTo>
                  <a:pt x="16929" y="44589"/>
                </a:lnTo>
                <a:cubicBezTo>
                  <a:pt x="17094" y="44399"/>
                  <a:pt x="17411" y="44106"/>
                  <a:pt x="17741" y="43802"/>
                </a:cubicBezTo>
                <a:cubicBezTo>
                  <a:pt x="17894" y="43307"/>
                  <a:pt x="18224" y="42798"/>
                  <a:pt x="18541" y="42290"/>
                </a:cubicBezTo>
                <a:lnTo>
                  <a:pt x="18541" y="41643"/>
                </a:lnTo>
                <a:cubicBezTo>
                  <a:pt x="18706" y="41135"/>
                  <a:pt x="18859" y="40614"/>
                  <a:pt x="19189" y="40132"/>
                </a:cubicBezTo>
                <a:cubicBezTo>
                  <a:pt x="19354" y="39916"/>
                  <a:pt x="19684" y="39611"/>
                  <a:pt x="19989" y="39344"/>
                </a:cubicBezTo>
                <a:lnTo>
                  <a:pt x="19989" y="37668"/>
                </a:lnTo>
                <a:cubicBezTo>
                  <a:pt x="20154" y="37452"/>
                  <a:pt x="20472" y="37236"/>
                  <a:pt x="20802" y="36944"/>
                </a:cubicBezTo>
                <a:lnTo>
                  <a:pt x="20802" y="35420"/>
                </a:lnTo>
                <a:cubicBezTo>
                  <a:pt x="20967" y="35204"/>
                  <a:pt x="21285" y="34975"/>
                  <a:pt x="21589" y="34696"/>
                </a:cubicBezTo>
                <a:lnTo>
                  <a:pt x="21589" y="33909"/>
                </a:lnTo>
                <a:cubicBezTo>
                  <a:pt x="21780" y="33388"/>
                  <a:pt x="21932" y="32880"/>
                  <a:pt x="22250" y="32397"/>
                </a:cubicBezTo>
                <a:lnTo>
                  <a:pt x="22250" y="31661"/>
                </a:lnTo>
                <a:cubicBezTo>
                  <a:pt x="22415" y="31445"/>
                  <a:pt x="22733" y="31153"/>
                  <a:pt x="23062" y="30860"/>
                </a:cubicBezTo>
                <a:lnTo>
                  <a:pt x="23062" y="30149"/>
                </a:lnTo>
                <a:cubicBezTo>
                  <a:pt x="23215" y="29921"/>
                  <a:pt x="23380" y="29654"/>
                  <a:pt x="23698" y="29349"/>
                </a:cubicBezTo>
                <a:lnTo>
                  <a:pt x="23698" y="19608"/>
                </a:lnTo>
                <a:cubicBezTo>
                  <a:pt x="23380" y="19380"/>
                  <a:pt x="23215" y="19177"/>
                  <a:pt x="23062" y="18872"/>
                </a:cubicBezTo>
                <a:lnTo>
                  <a:pt x="23062" y="13525"/>
                </a:lnTo>
                <a:cubicBezTo>
                  <a:pt x="22733" y="13309"/>
                  <a:pt x="22415" y="13080"/>
                  <a:pt x="22250" y="12801"/>
                </a:cubicBezTo>
                <a:lnTo>
                  <a:pt x="22250" y="12141"/>
                </a:lnTo>
                <a:cubicBezTo>
                  <a:pt x="21932" y="11925"/>
                  <a:pt x="21780" y="11658"/>
                  <a:pt x="21589" y="11353"/>
                </a:cubicBezTo>
                <a:lnTo>
                  <a:pt x="21589" y="10617"/>
                </a:lnTo>
                <a:cubicBezTo>
                  <a:pt x="20967" y="10121"/>
                  <a:pt x="20472" y="9626"/>
                  <a:pt x="19989" y="9118"/>
                </a:cubicBezTo>
                <a:lnTo>
                  <a:pt x="19989" y="8305"/>
                </a:lnTo>
                <a:cubicBezTo>
                  <a:pt x="19684" y="8089"/>
                  <a:pt x="19354" y="7873"/>
                  <a:pt x="19189" y="7594"/>
                </a:cubicBezTo>
                <a:cubicBezTo>
                  <a:pt x="18859" y="7086"/>
                  <a:pt x="18706" y="6591"/>
                  <a:pt x="18541" y="6070"/>
                </a:cubicBezTo>
                <a:lnTo>
                  <a:pt x="18541" y="5295"/>
                </a:lnTo>
                <a:cubicBezTo>
                  <a:pt x="18224" y="5067"/>
                  <a:pt x="17894" y="4851"/>
                  <a:pt x="17741" y="4571"/>
                </a:cubicBezTo>
                <a:cubicBezTo>
                  <a:pt x="17411" y="4064"/>
                  <a:pt x="17094" y="3543"/>
                  <a:pt x="16929" y="3035"/>
                </a:cubicBezTo>
                <a:cubicBezTo>
                  <a:pt x="16611" y="2540"/>
                  <a:pt x="16281" y="2032"/>
                  <a:pt x="16281" y="1536"/>
                </a:cubicBezTo>
                <a:cubicBezTo>
                  <a:pt x="15963" y="1003"/>
                  <a:pt x="15494" y="508"/>
                  <a:pt x="14998" y="0"/>
                </a:cubicBezTo>
                <a:lnTo>
                  <a:pt x="13550" y="0"/>
                </a:lnTo>
                <a:lnTo>
                  <a:pt x="13550" y="812"/>
                </a:lnTo>
                <a:cubicBezTo>
                  <a:pt x="13068" y="1308"/>
                  <a:pt x="12585" y="1803"/>
                  <a:pt x="12090" y="2235"/>
                </a:cubicBezTo>
                <a:cubicBezTo>
                  <a:pt x="11772" y="2743"/>
                  <a:pt x="11455" y="3251"/>
                  <a:pt x="11302" y="3759"/>
                </a:cubicBezTo>
                <a:cubicBezTo>
                  <a:pt x="10972" y="4064"/>
                  <a:pt x="10642" y="4330"/>
                  <a:pt x="10477" y="4571"/>
                </a:cubicBezTo>
                <a:cubicBezTo>
                  <a:pt x="10159" y="5067"/>
                  <a:pt x="9994" y="5562"/>
                  <a:pt x="9842" y="6070"/>
                </a:cubicBezTo>
                <a:cubicBezTo>
                  <a:pt x="9512" y="6858"/>
                  <a:pt x="9207" y="7594"/>
                  <a:pt x="9029" y="8305"/>
                </a:cubicBezTo>
                <a:lnTo>
                  <a:pt x="9029" y="9829"/>
                </a:lnTo>
                <a:cubicBezTo>
                  <a:pt x="8712" y="10121"/>
                  <a:pt x="8382" y="10414"/>
                  <a:pt x="8216" y="10617"/>
                </a:cubicBezTo>
                <a:lnTo>
                  <a:pt x="8216" y="12141"/>
                </a:lnTo>
                <a:cubicBezTo>
                  <a:pt x="7899" y="12356"/>
                  <a:pt x="7746" y="12572"/>
                  <a:pt x="7581" y="12801"/>
                </a:cubicBezTo>
                <a:lnTo>
                  <a:pt x="7581" y="14325"/>
                </a:lnTo>
                <a:cubicBezTo>
                  <a:pt x="7264" y="14604"/>
                  <a:pt x="6934" y="14808"/>
                  <a:pt x="6781" y="15036"/>
                </a:cubicBezTo>
                <a:lnTo>
                  <a:pt x="6781" y="15849"/>
                </a:lnTo>
                <a:cubicBezTo>
                  <a:pt x="6451" y="16116"/>
                  <a:pt x="6121" y="16332"/>
                  <a:pt x="5969" y="16548"/>
                </a:cubicBezTo>
                <a:lnTo>
                  <a:pt x="5969" y="18084"/>
                </a:lnTo>
                <a:lnTo>
                  <a:pt x="5168" y="18084"/>
                </a:lnTo>
                <a:lnTo>
                  <a:pt x="5168" y="19608"/>
                </a:lnTo>
                <a:cubicBezTo>
                  <a:pt x="4838" y="19875"/>
                  <a:pt x="4686" y="20180"/>
                  <a:pt x="4521" y="20396"/>
                </a:cubicBezTo>
                <a:lnTo>
                  <a:pt x="4521" y="23418"/>
                </a:lnTo>
                <a:cubicBezTo>
                  <a:pt x="4190" y="23710"/>
                  <a:pt x="3873" y="23926"/>
                  <a:pt x="3708" y="24142"/>
                </a:cubicBezTo>
                <a:lnTo>
                  <a:pt x="3708" y="27178"/>
                </a:lnTo>
                <a:cubicBezTo>
                  <a:pt x="3390" y="27685"/>
                  <a:pt x="3225" y="28194"/>
                  <a:pt x="3073" y="28612"/>
                </a:cubicBezTo>
                <a:lnTo>
                  <a:pt x="3073" y="30149"/>
                </a:lnTo>
                <a:cubicBezTo>
                  <a:pt x="2743" y="30657"/>
                  <a:pt x="2438" y="31153"/>
                  <a:pt x="2260" y="31661"/>
                </a:cubicBezTo>
                <a:lnTo>
                  <a:pt x="2260" y="3469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anchor="ctr"/>
          <a:lstStyle/>
          <a:p>
            <a:pPr marL="0" marR="0" lvl="0" indent="0" algn="ctr" defTabSz="7816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4570413" y="4248150"/>
            <a:ext cx="33337" cy="30163"/>
          </a:xfrm>
          <a:custGeom>
            <a:avLst/>
            <a:gdLst>
              <a:gd name="connsiteX0" fmla="*/ 1612 w 37719"/>
              <a:gd name="connsiteY0" fmla="*/ 19596 h 36284"/>
              <a:gd name="connsiteX1" fmla="*/ 799 w 37719"/>
              <a:gd name="connsiteY1" fmla="*/ 20320 h 36284"/>
              <a:gd name="connsiteX2" fmla="*/ 0 w 37719"/>
              <a:gd name="connsiteY2" fmla="*/ 20320 h 36284"/>
              <a:gd name="connsiteX3" fmla="*/ 0 w 37719"/>
              <a:gd name="connsiteY3" fmla="*/ 21818 h 36284"/>
              <a:gd name="connsiteX4" fmla="*/ 799 w 37719"/>
              <a:gd name="connsiteY4" fmla="*/ 21818 h 36284"/>
              <a:gd name="connsiteX5" fmla="*/ 799 w 37719"/>
              <a:gd name="connsiteY5" fmla="*/ 22631 h 36284"/>
              <a:gd name="connsiteX6" fmla="*/ 1612 w 37719"/>
              <a:gd name="connsiteY6" fmla="*/ 23355 h 36284"/>
              <a:gd name="connsiteX7" fmla="*/ 1612 w 37719"/>
              <a:gd name="connsiteY7" fmla="*/ 24142 h 36284"/>
              <a:gd name="connsiteX8" fmla="*/ 3873 w 37719"/>
              <a:gd name="connsiteY8" fmla="*/ 26301 h 36284"/>
              <a:gd name="connsiteX9" fmla="*/ 3873 w 37719"/>
              <a:gd name="connsiteY9" fmla="*/ 27178 h 36284"/>
              <a:gd name="connsiteX10" fmla="*/ 5308 w 37719"/>
              <a:gd name="connsiteY10" fmla="*/ 28625 h 36284"/>
              <a:gd name="connsiteX11" fmla="*/ 5308 w 37719"/>
              <a:gd name="connsiteY11" fmla="*/ 29349 h 36284"/>
              <a:gd name="connsiteX12" fmla="*/ 7581 w 37719"/>
              <a:gd name="connsiteY12" fmla="*/ 31737 h 36284"/>
              <a:gd name="connsiteX13" fmla="*/ 7581 w 37719"/>
              <a:gd name="connsiteY13" fmla="*/ 32524 h 36284"/>
              <a:gd name="connsiteX14" fmla="*/ 8382 w 37719"/>
              <a:gd name="connsiteY14" fmla="*/ 33248 h 36284"/>
              <a:gd name="connsiteX15" fmla="*/ 9016 w 37719"/>
              <a:gd name="connsiteY15" fmla="*/ 33248 h 36284"/>
              <a:gd name="connsiteX16" fmla="*/ 11429 w 37719"/>
              <a:gd name="connsiteY16" fmla="*/ 35560 h 36284"/>
              <a:gd name="connsiteX17" fmla="*/ 12903 w 37719"/>
              <a:gd name="connsiteY17" fmla="*/ 35560 h 36284"/>
              <a:gd name="connsiteX18" fmla="*/ 13538 w 37719"/>
              <a:gd name="connsiteY18" fmla="*/ 36284 h 36284"/>
              <a:gd name="connsiteX19" fmla="*/ 17386 w 37719"/>
              <a:gd name="connsiteY19" fmla="*/ 36284 h 36284"/>
              <a:gd name="connsiteX20" fmla="*/ 18059 w 37719"/>
              <a:gd name="connsiteY20" fmla="*/ 35560 h 36284"/>
              <a:gd name="connsiteX21" fmla="*/ 18859 w 37719"/>
              <a:gd name="connsiteY21" fmla="*/ 35560 h 36284"/>
              <a:gd name="connsiteX22" fmla="*/ 19672 w 37719"/>
              <a:gd name="connsiteY22" fmla="*/ 34772 h 36284"/>
              <a:gd name="connsiteX23" fmla="*/ 21094 w 37719"/>
              <a:gd name="connsiteY23" fmla="*/ 34772 h 36284"/>
              <a:gd name="connsiteX24" fmla="*/ 23355 w 37719"/>
              <a:gd name="connsiteY24" fmla="*/ 32524 h 36284"/>
              <a:gd name="connsiteX25" fmla="*/ 24828 w 37719"/>
              <a:gd name="connsiteY25" fmla="*/ 31737 h 36284"/>
              <a:gd name="connsiteX26" fmla="*/ 26441 w 37719"/>
              <a:gd name="connsiteY26" fmla="*/ 30226 h 36284"/>
              <a:gd name="connsiteX27" fmla="*/ 27228 w 37719"/>
              <a:gd name="connsiteY27" fmla="*/ 28778 h 36284"/>
              <a:gd name="connsiteX28" fmla="*/ 27863 w 37719"/>
              <a:gd name="connsiteY28" fmla="*/ 27978 h 36284"/>
              <a:gd name="connsiteX29" fmla="*/ 29489 w 37719"/>
              <a:gd name="connsiteY29" fmla="*/ 27330 h 36284"/>
              <a:gd name="connsiteX30" fmla="*/ 30136 w 37719"/>
              <a:gd name="connsiteY30" fmla="*/ 25806 h 36284"/>
              <a:gd name="connsiteX31" fmla="*/ 30937 w 37719"/>
              <a:gd name="connsiteY31" fmla="*/ 25006 h 36284"/>
              <a:gd name="connsiteX32" fmla="*/ 31584 w 37719"/>
              <a:gd name="connsiteY32" fmla="*/ 23495 h 36284"/>
              <a:gd name="connsiteX33" fmla="*/ 32397 w 37719"/>
              <a:gd name="connsiteY33" fmla="*/ 22771 h 36284"/>
              <a:gd name="connsiteX34" fmla="*/ 33197 w 37719"/>
              <a:gd name="connsiteY34" fmla="*/ 21247 h 36284"/>
              <a:gd name="connsiteX35" fmla="*/ 34010 w 37719"/>
              <a:gd name="connsiteY35" fmla="*/ 20459 h 36284"/>
              <a:gd name="connsiteX36" fmla="*/ 34645 w 37719"/>
              <a:gd name="connsiteY36" fmla="*/ 18783 h 36284"/>
              <a:gd name="connsiteX37" fmla="*/ 35458 w 37719"/>
              <a:gd name="connsiteY37" fmla="*/ 17348 h 36284"/>
              <a:gd name="connsiteX38" fmla="*/ 36105 w 37719"/>
              <a:gd name="connsiteY38" fmla="*/ 16561 h 36284"/>
              <a:gd name="connsiteX39" fmla="*/ 36105 w 37719"/>
              <a:gd name="connsiteY39" fmla="*/ 15037 h 36284"/>
              <a:gd name="connsiteX40" fmla="*/ 36906 w 37719"/>
              <a:gd name="connsiteY40" fmla="*/ 14325 h 36284"/>
              <a:gd name="connsiteX41" fmla="*/ 36906 w 37719"/>
              <a:gd name="connsiteY41" fmla="*/ 12789 h 36284"/>
              <a:gd name="connsiteX42" fmla="*/ 37719 w 37719"/>
              <a:gd name="connsiteY42" fmla="*/ 11366 h 36284"/>
              <a:gd name="connsiteX43" fmla="*/ 37719 w 37719"/>
              <a:gd name="connsiteY43" fmla="*/ 6083 h 36284"/>
              <a:gd name="connsiteX44" fmla="*/ 36906 w 37719"/>
              <a:gd name="connsiteY44" fmla="*/ 5283 h 36284"/>
              <a:gd name="connsiteX45" fmla="*/ 36906 w 37719"/>
              <a:gd name="connsiteY45" fmla="*/ 3759 h 36284"/>
              <a:gd name="connsiteX46" fmla="*/ 34010 w 37719"/>
              <a:gd name="connsiteY46" fmla="*/ 723 h 36284"/>
              <a:gd name="connsiteX47" fmla="*/ 32397 w 37719"/>
              <a:gd name="connsiteY47" fmla="*/ 723 h 36284"/>
              <a:gd name="connsiteX48" fmla="*/ 31584 w 37719"/>
              <a:gd name="connsiteY48" fmla="*/ 0 h 36284"/>
              <a:gd name="connsiteX49" fmla="*/ 30937 w 37719"/>
              <a:gd name="connsiteY49" fmla="*/ 723 h 36284"/>
              <a:gd name="connsiteX50" fmla="*/ 27863 w 37719"/>
              <a:gd name="connsiteY50" fmla="*/ 723 h 36284"/>
              <a:gd name="connsiteX51" fmla="*/ 27228 w 37719"/>
              <a:gd name="connsiteY51" fmla="*/ 1511 h 36284"/>
              <a:gd name="connsiteX52" fmla="*/ 24828 w 37719"/>
              <a:gd name="connsiteY52" fmla="*/ 1511 h 36284"/>
              <a:gd name="connsiteX53" fmla="*/ 24167 w 37719"/>
              <a:gd name="connsiteY53" fmla="*/ 2235 h 36284"/>
              <a:gd name="connsiteX54" fmla="*/ 23355 w 37719"/>
              <a:gd name="connsiteY54" fmla="*/ 2235 h 36284"/>
              <a:gd name="connsiteX55" fmla="*/ 21920 w 37719"/>
              <a:gd name="connsiteY55" fmla="*/ 3035 h 36284"/>
              <a:gd name="connsiteX56" fmla="*/ 21094 w 37719"/>
              <a:gd name="connsiteY56" fmla="*/ 3035 h 36284"/>
              <a:gd name="connsiteX57" fmla="*/ 20294 w 37719"/>
              <a:gd name="connsiteY57" fmla="*/ 3759 h 36284"/>
              <a:gd name="connsiteX58" fmla="*/ 18859 w 37719"/>
              <a:gd name="connsiteY58" fmla="*/ 3759 h 36284"/>
              <a:gd name="connsiteX59" fmla="*/ 18059 w 37719"/>
              <a:gd name="connsiteY59" fmla="*/ 4559 h 36284"/>
              <a:gd name="connsiteX60" fmla="*/ 17386 w 37719"/>
              <a:gd name="connsiteY60" fmla="*/ 4559 h 36284"/>
              <a:gd name="connsiteX61" fmla="*/ 15951 w 37719"/>
              <a:gd name="connsiteY61" fmla="*/ 5283 h 36284"/>
              <a:gd name="connsiteX62" fmla="*/ 15151 w 37719"/>
              <a:gd name="connsiteY62" fmla="*/ 6083 h 36284"/>
              <a:gd name="connsiteX63" fmla="*/ 14351 w 37719"/>
              <a:gd name="connsiteY63" fmla="*/ 6083 h 36284"/>
              <a:gd name="connsiteX64" fmla="*/ 13538 w 37719"/>
              <a:gd name="connsiteY64" fmla="*/ 6794 h 36284"/>
              <a:gd name="connsiteX65" fmla="*/ 12090 w 37719"/>
              <a:gd name="connsiteY65" fmla="*/ 6794 h 36284"/>
              <a:gd name="connsiteX66" fmla="*/ 11429 w 37719"/>
              <a:gd name="connsiteY66" fmla="*/ 7518 h 36284"/>
              <a:gd name="connsiteX67" fmla="*/ 10629 w 37719"/>
              <a:gd name="connsiteY67" fmla="*/ 7518 h 36284"/>
              <a:gd name="connsiteX68" fmla="*/ 9817 w 37719"/>
              <a:gd name="connsiteY68" fmla="*/ 8318 h 36284"/>
              <a:gd name="connsiteX69" fmla="*/ 8382 w 37719"/>
              <a:gd name="connsiteY69" fmla="*/ 8318 h 36284"/>
              <a:gd name="connsiteX70" fmla="*/ 8382 w 37719"/>
              <a:gd name="connsiteY70" fmla="*/ 9042 h 36284"/>
              <a:gd name="connsiteX71" fmla="*/ 7581 w 37719"/>
              <a:gd name="connsiteY71" fmla="*/ 9042 h 36284"/>
              <a:gd name="connsiteX72" fmla="*/ 3047 w 37719"/>
              <a:gd name="connsiteY72" fmla="*/ 13512 h 36284"/>
              <a:gd name="connsiteX73" fmla="*/ 3047 w 37719"/>
              <a:gd name="connsiteY73" fmla="*/ 14325 h 36284"/>
              <a:gd name="connsiteX74" fmla="*/ 2247 w 37719"/>
              <a:gd name="connsiteY74" fmla="*/ 14325 h 36284"/>
              <a:gd name="connsiteX75" fmla="*/ 1612 w 37719"/>
              <a:gd name="connsiteY75" fmla="*/ 15037 h 36284"/>
              <a:gd name="connsiteX76" fmla="*/ 1612 w 37719"/>
              <a:gd name="connsiteY76" fmla="*/ 16561 h 36284"/>
              <a:gd name="connsiteX77" fmla="*/ 799 w 37719"/>
              <a:gd name="connsiteY77" fmla="*/ 17348 h 36284"/>
              <a:gd name="connsiteX78" fmla="*/ 1612 w 37719"/>
              <a:gd name="connsiteY78" fmla="*/ 18084 h 36284"/>
              <a:gd name="connsiteX79" fmla="*/ 1612 w 37719"/>
              <a:gd name="connsiteY79" fmla="*/ 19596 h 36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</a:cxnLst>
            <a:rect l="l" t="t" r="r" b="b"/>
            <a:pathLst>
              <a:path w="37719" h="36284">
                <a:moveTo>
                  <a:pt x="1612" y="19596"/>
                </a:moveTo>
                <a:cubicBezTo>
                  <a:pt x="1295" y="19875"/>
                  <a:pt x="952" y="20091"/>
                  <a:pt x="799" y="20320"/>
                </a:cubicBezTo>
                <a:lnTo>
                  <a:pt x="0" y="20320"/>
                </a:lnTo>
                <a:lnTo>
                  <a:pt x="0" y="21818"/>
                </a:lnTo>
                <a:lnTo>
                  <a:pt x="799" y="21818"/>
                </a:lnTo>
                <a:lnTo>
                  <a:pt x="799" y="22631"/>
                </a:lnTo>
                <a:cubicBezTo>
                  <a:pt x="952" y="22923"/>
                  <a:pt x="1295" y="23139"/>
                  <a:pt x="1612" y="23355"/>
                </a:cubicBezTo>
                <a:lnTo>
                  <a:pt x="1612" y="24142"/>
                </a:lnTo>
                <a:cubicBezTo>
                  <a:pt x="2247" y="24866"/>
                  <a:pt x="3047" y="25603"/>
                  <a:pt x="3873" y="26301"/>
                </a:cubicBezTo>
                <a:lnTo>
                  <a:pt x="3873" y="27178"/>
                </a:lnTo>
                <a:cubicBezTo>
                  <a:pt x="4330" y="27686"/>
                  <a:pt x="4826" y="28194"/>
                  <a:pt x="5308" y="28625"/>
                </a:cubicBezTo>
                <a:lnTo>
                  <a:pt x="5308" y="29349"/>
                </a:lnTo>
                <a:cubicBezTo>
                  <a:pt x="5969" y="30150"/>
                  <a:pt x="6768" y="30861"/>
                  <a:pt x="7581" y="31737"/>
                </a:cubicBezTo>
                <a:lnTo>
                  <a:pt x="7581" y="32524"/>
                </a:lnTo>
                <a:cubicBezTo>
                  <a:pt x="7721" y="32816"/>
                  <a:pt x="8064" y="33032"/>
                  <a:pt x="8382" y="33248"/>
                </a:cubicBezTo>
                <a:lnTo>
                  <a:pt x="9016" y="33248"/>
                </a:lnTo>
                <a:cubicBezTo>
                  <a:pt x="9817" y="34048"/>
                  <a:pt x="10629" y="34849"/>
                  <a:pt x="11429" y="35560"/>
                </a:cubicBezTo>
                <a:lnTo>
                  <a:pt x="12903" y="35560"/>
                </a:lnTo>
                <a:cubicBezTo>
                  <a:pt x="13055" y="35852"/>
                  <a:pt x="13208" y="36067"/>
                  <a:pt x="13538" y="36284"/>
                </a:cubicBezTo>
                <a:lnTo>
                  <a:pt x="17386" y="36284"/>
                </a:lnTo>
                <a:cubicBezTo>
                  <a:pt x="17564" y="36067"/>
                  <a:pt x="17729" y="35852"/>
                  <a:pt x="18059" y="35560"/>
                </a:cubicBezTo>
                <a:lnTo>
                  <a:pt x="18859" y="35560"/>
                </a:lnTo>
                <a:cubicBezTo>
                  <a:pt x="19012" y="35344"/>
                  <a:pt x="19342" y="35052"/>
                  <a:pt x="19672" y="34772"/>
                </a:cubicBezTo>
                <a:lnTo>
                  <a:pt x="21094" y="34772"/>
                </a:lnTo>
                <a:cubicBezTo>
                  <a:pt x="21767" y="34048"/>
                  <a:pt x="22568" y="33325"/>
                  <a:pt x="23355" y="32524"/>
                </a:cubicBezTo>
                <a:cubicBezTo>
                  <a:pt x="23863" y="32308"/>
                  <a:pt x="24333" y="32016"/>
                  <a:pt x="24828" y="31737"/>
                </a:cubicBezTo>
                <a:cubicBezTo>
                  <a:pt x="25311" y="31229"/>
                  <a:pt x="25780" y="30721"/>
                  <a:pt x="26441" y="30226"/>
                </a:cubicBezTo>
                <a:cubicBezTo>
                  <a:pt x="26580" y="29794"/>
                  <a:pt x="26923" y="29273"/>
                  <a:pt x="27228" y="28778"/>
                </a:cubicBezTo>
                <a:cubicBezTo>
                  <a:pt x="27394" y="28575"/>
                  <a:pt x="27559" y="28257"/>
                  <a:pt x="27863" y="27978"/>
                </a:cubicBezTo>
                <a:cubicBezTo>
                  <a:pt x="28359" y="27762"/>
                  <a:pt x="28854" y="27546"/>
                  <a:pt x="29489" y="27330"/>
                </a:cubicBezTo>
                <a:cubicBezTo>
                  <a:pt x="29654" y="26822"/>
                  <a:pt x="29819" y="26301"/>
                  <a:pt x="30136" y="25806"/>
                </a:cubicBezTo>
                <a:cubicBezTo>
                  <a:pt x="30302" y="25603"/>
                  <a:pt x="30619" y="25298"/>
                  <a:pt x="30937" y="25006"/>
                </a:cubicBezTo>
                <a:cubicBezTo>
                  <a:pt x="31115" y="24511"/>
                  <a:pt x="31267" y="24003"/>
                  <a:pt x="31584" y="23495"/>
                </a:cubicBezTo>
                <a:cubicBezTo>
                  <a:pt x="31750" y="23279"/>
                  <a:pt x="32054" y="23063"/>
                  <a:pt x="32397" y="22771"/>
                </a:cubicBezTo>
                <a:cubicBezTo>
                  <a:pt x="32549" y="22275"/>
                  <a:pt x="32880" y="21755"/>
                  <a:pt x="33197" y="21247"/>
                </a:cubicBezTo>
                <a:cubicBezTo>
                  <a:pt x="33362" y="21044"/>
                  <a:pt x="33692" y="20751"/>
                  <a:pt x="34010" y="20459"/>
                </a:cubicBezTo>
                <a:cubicBezTo>
                  <a:pt x="34163" y="19811"/>
                  <a:pt x="34328" y="19304"/>
                  <a:pt x="34645" y="18783"/>
                </a:cubicBezTo>
                <a:cubicBezTo>
                  <a:pt x="34810" y="18351"/>
                  <a:pt x="35128" y="17856"/>
                  <a:pt x="35458" y="17348"/>
                </a:cubicBezTo>
                <a:cubicBezTo>
                  <a:pt x="35610" y="17132"/>
                  <a:pt x="35788" y="16865"/>
                  <a:pt x="36105" y="16561"/>
                </a:cubicBezTo>
                <a:lnTo>
                  <a:pt x="36105" y="15037"/>
                </a:lnTo>
                <a:cubicBezTo>
                  <a:pt x="36245" y="14808"/>
                  <a:pt x="36588" y="14592"/>
                  <a:pt x="36906" y="14325"/>
                </a:cubicBezTo>
                <a:lnTo>
                  <a:pt x="36906" y="12789"/>
                </a:lnTo>
                <a:cubicBezTo>
                  <a:pt x="37071" y="12369"/>
                  <a:pt x="37401" y="11849"/>
                  <a:pt x="37719" y="11366"/>
                </a:cubicBezTo>
                <a:lnTo>
                  <a:pt x="37719" y="6083"/>
                </a:lnTo>
                <a:cubicBezTo>
                  <a:pt x="37401" y="5867"/>
                  <a:pt x="37071" y="5562"/>
                  <a:pt x="36906" y="5283"/>
                </a:cubicBezTo>
                <a:lnTo>
                  <a:pt x="36906" y="3759"/>
                </a:lnTo>
                <a:cubicBezTo>
                  <a:pt x="35940" y="2743"/>
                  <a:pt x="34975" y="1752"/>
                  <a:pt x="34010" y="723"/>
                </a:cubicBezTo>
                <a:lnTo>
                  <a:pt x="32397" y="723"/>
                </a:lnTo>
                <a:cubicBezTo>
                  <a:pt x="32054" y="508"/>
                  <a:pt x="31750" y="292"/>
                  <a:pt x="31584" y="0"/>
                </a:cubicBezTo>
                <a:cubicBezTo>
                  <a:pt x="31267" y="292"/>
                  <a:pt x="31115" y="508"/>
                  <a:pt x="30937" y="723"/>
                </a:cubicBezTo>
                <a:lnTo>
                  <a:pt x="27863" y="723"/>
                </a:lnTo>
                <a:cubicBezTo>
                  <a:pt x="27559" y="1016"/>
                  <a:pt x="27394" y="1308"/>
                  <a:pt x="27228" y="1511"/>
                </a:cubicBezTo>
                <a:lnTo>
                  <a:pt x="24828" y="1511"/>
                </a:lnTo>
                <a:cubicBezTo>
                  <a:pt x="24485" y="1803"/>
                  <a:pt x="24333" y="2019"/>
                  <a:pt x="24167" y="2235"/>
                </a:cubicBezTo>
                <a:lnTo>
                  <a:pt x="23355" y="2235"/>
                </a:lnTo>
                <a:cubicBezTo>
                  <a:pt x="22872" y="2540"/>
                  <a:pt x="22402" y="2806"/>
                  <a:pt x="21920" y="3035"/>
                </a:cubicBezTo>
                <a:lnTo>
                  <a:pt x="21094" y="3035"/>
                </a:lnTo>
                <a:cubicBezTo>
                  <a:pt x="20789" y="3327"/>
                  <a:pt x="20472" y="3543"/>
                  <a:pt x="20294" y="3759"/>
                </a:cubicBezTo>
                <a:lnTo>
                  <a:pt x="18859" y="3759"/>
                </a:lnTo>
                <a:cubicBezTo>
                  <a:pt x="18541" y="4051"/>
                  <a:pt x="18198" y="4330"/>
                  <a:pt x="18059" y="4559"/>
                </a:cubicBezTo>
                <a:lnTo>
                  <a:pt x="17386" y="4559"/>
                </a:lnTo>
                <a:cubicBezTo>
                  <a:pt x="16929" y="4851"/>
                  <a:pt x="16446" y="5080"/>
                  <a:pt x="15951" y="5283"/>
                </a:cubicBezTo>
                <a:cubicBezTo>
                  <a:pt x="15633" y="5562"/>
                  <a:pt x="15303" y="5867"/>
                  <a:pt x="15151" y="6083"/>
                </a:cubicBezTo>
                <a:lnTo>
                  <a:pt x="14351" y="6083"/>
                </a:lnTo>
                <a:cubicBezTo>
                  <a:pt x="14008" y="6362"/>
                  <a:pt x="13690" y="6591"/>
                  <a:pt x="13538" y="6794"/>
                </a:cubicBezTo>
                <a:lnTo>
                  <a:pt x="12090" y="6794"/>
                </a:lnTo>
                <a:cubicBezTo>
                  <a:pt x="11772" y="7086"/>
                  <a:pt x="11595" y="7302"/>
                  <a:pt x="11429" y="7518"/>
                </a:cubicBezTo>
                <a:lnTo>
                  <a:pt x="10629" y="7518"/>
                </a:lnTo>
                <a:cubicBezTo>
                  <a:pt x="10312" y="7810"/>
                  <a:pt x="9994" y="8090"/>
                  <a:pt x="9817" y="8318"/>
                </a:cubicBezTo>
                <a:lnTo>
                  <a:pt x="8382" y="8318"/>
                </a:lnTo>
                <a:lnTo>
                  <a:pt x="8382" y="9042"/>
                </a:lnTo>
                <a:lnTo>
                  <a:pt x="7581" y="9042"/>
                </a:lnTo>
                <a:cubicBezTo>
                  <a:pt x="5969" y="10566"/>
                  <a:pt x="4508" y="12065"/>
                  <a:pt x="3047" y="13512"/>
                </a:cubicBezTo>
                <a:lnTo>
                  <a:pt x="3047" y="14325"/>
                </a:lnTo>
                <a:lnTo>
                  <a:pt x="2247" y="14325"/>
                </a:lnTo>
                <a:cubicBezTo>
                  <a:pt x="1930" y="14592"/>
                  <a:pt x="1777" y="14808"/>
                  <a:pt x="1612" y="15037"/>
                </a:cubicBezTo>
                <a:lnTo>
                  <a:pt x="1612" y="16561"/>
                </a:lnTo>
                <a:cubicBezTo>
                  <a:pt x="1295" y="16865"/>
                  <a:pt x="952" y="17132"/>
                  <a:pt x="799" y="17348"/>
                </a:cubicBezTo>
                <a:cubicBezTo>
                  <a:pt x="952" y="17627"/>
                  <a:pt x="1295" y="17856"/>
                  <a:pt x="1612" y="18084"/>
                </a:cubicBezTo>
                <a:lnTo>
                  <a:pt x="1612" y="1959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anchor="ctr"/>
          <a:lstStyle/>
          <a:p>
            <a:pPr marL="0" marR="0" lvl="0" indent="0" algn="ctr" defTabSz="7816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4591050" y="4286250"/>
            <a:ext cx="34925" cy="74613"/>
          </a:xfrm>
          <a:custGeom>
            <a:avLst/>
            <a:gdLst>
              <a:gd name="connsiteX0" fmla="*/ 3873 w 42075"/>
              <a:gd name="connsiteY0" fmla="*/ 54216 h 88849"/>
              <a:gd name="connsiteX1" fmla="*/ 3873 w 42075"/>
              <a:gd name="connsiteY1" fmla="*/ 55727 h 88849"/>
              <a:gd name="connsiteX2" fmla="*/ 3061 w 42075"/>
              <a:gd name="connsiteY2" fmla="*/ 57251 h 88849"/>
              <a:gd name="connsiteX3" fmla="*/ 3061 w 42075"/>
              <a:gd name="connsiteY3" fmla="*/ 59474 h 88849"/>
              <a:gd name="connsiteX4" fmla="*/ 2260 w 42075"/>
              <a:gd name="connsiteY4" fmla="*/ 60299 h 88849"/>
              <a:gd name="connsiteX5" fmla="*/ 2260 w 42075"/>
              <a:gd name="connsiteY5" fmla="*/ 62522 h 88849"/>
              <a:gd name="connsiteX6" fmla="*/ 1460 w 42075"/>
              <a:gd name="connsiteY6" fmla="*/ 64033 h 88849"/>
              <a:gd name="connsiteX7" fmla="*/ 1460 w 42075"/>
              <a:gd name="connsiteY7" fmla="*/ 67081 h 88849"/>
              <a:gd name="connsiteX8" fmla="*/ 800 w 42075"/>
              <a:gd name="connsiteY8" fmla="*/ 67716 h 88849"/>
              <a:gd name="connsiteX9" fmla="*/ 800 w 42075"/>
              <a:gd name="connsiteY9" fmla="*/ 70764 h 88849"/>
              <a:gd name="connsiteX10" fmla="*/ 0 w 42075"/>
              <a:gd name="connsiteY10" fmla="*/ 72275 h 88849"/>
              <a:gd name="connsiteX11" fmla="*/ 0 w 42075"/>
              <a:gd name="connsiteY11" fmla="*/ 83540 h 88849"/>
              <a:gd name="connsiteX12" fmla="*/ 800 w 42075"/>
              <a:gd name="connsiteY12" fmla="*/ 85064 h 88849"/>
              <a:gd name="connsiteX13" fmla="*/ 800 w 42075"/>
              <a:gd name="connsiteY13" fmla="*/ 85801 h 88849"/>
              <a:gd name="connsiteX14" fmla="*/ 1460 w 42075"/>
              <a:gd name="connsiteY14" fmla="*/ 86588 h 88849"/>
              <a:gd name="connsiteX15" fmla="*/ 1460 w 42075"/>
              <a:gd name="connsiteY15" fmla="*/ 87299 h 88849"/>
              <a:gd name="connsiteX16" fmla="*/ 2260 w 42075"/>
              <a:gd name="connsiteY16" fmla="*/ 88112 h 88849"/>
              <a:gd name="connsiteX17" fmla="*/ 3061 w 42075"/>
              <a:gd name="connsiteY17" fmla="*/ 88112 h 88849"/>
              <a:gd name="connsiteX18" fmla="*/ 3873 w 42075"/>
              <a:gd name="connsiteY18" fmla="*/ 88849 h 88849"/>
              <a:gd name="connsiteX19" fmla="*/ 4508 w 42075"/>
              <a:gd name="connsiteY19" fmla="*/ 88849 h 88849"/>
              <a:gd name="connsiteX20" fmla="*/ 5969 w 42075"/>
              <a:gd name="connsiteY20" fmla="*/ 87299 h 88849"/>
              <a:gd name="connsiteX21" fmla="*/ 6782 w 42075"/>
              <a:gd name="connsiteY21" fmla="*/ 87299 h 88849"/>
              <a:gd name="connsiteX22" fmla="*/ 7569 w 42075"/>
              <a:gd name="connsiteY22" fmla="*/ 86588 h 88849"/>
              <a:gd name="connsiteX23" fmla="*/ 8229 w 42075"/>
              <a:gd name="connsiteY23" fmla="*/ 85064 h 88849"/>
              <a:gd name="connsiteX24" fmla="*/ 9664 w 42075"/>
              <a:gd name="connsiteY24" fmla="*/ 84340 h 88849"/>
              <a:gd name="connsiteX25" fmla="*/ 10477 w 42075"/>
              <a:gd name="connsiteY25" fmla="*/ 83540 h 88849"/>
              <a:gd name="connsiteX26" fmla="*/ 11277 w 42075"/>
              <a:gd name="connsiteY26" fmla="*/ 82042 h 88849"/>
              <a:gd name="connsiteX27" fmla="*/ 12738 w 42075"/>
              <a:gd name="connsiteY27" fmla="*/ 81381 h 88849"/>
              <a:gd name="connsiteX28" fmla="*/ 14351 w 42075"/>
              <a:gd name="connsiteY28" fmla="*/ 79870 h 88849"/>
              <a:gd name="connsiteX29" fmla="*/ 15163 w 42075"/>
              <a:gd name="connsiteY29" fmla="*/ 78346 h 88849"/>
              <a:gd name="connsiteX30" fmla="*/ 16611 w 42075"/>
              <a:gd name="connsiteY30" fmla="*/ 76822 h 88849"/>
              <a:gd name="connsiteX31" fmla="*/ 17246 w 42075"/>
              <a:gd name="connsiteY31" fmla="*/ 75310 h 88849"/>
              <a:gd name="connsiteX32" fmla="*/ 18859 w 42075"/>
              <a:gd name="connsiteY32" fmla="*/ 74523 h 88849"/>
              <a:gd name="connsiteX33" fmla="*/ 20320 w 42075"/>
              <a:gd name="connsiteY33" fmla="*/ 73063 h 88849"/>
              <a:gd name="connsiteX34" fmla="*/ 21120 w 42075"/>
              <a:gd name="connsiteY34" fmla="*/ 71551 h 88849"/>
              <a:gd name="connsiteX35" fmla="*/ 22555 w 42075"/>
              <a:gd name="connsiteY35" fmla="*/ 70040 h 88849"/>
              <a:gd name="connsiteX36" fmla="*/ 23368 w 42075"/>
              <a:gd name="connsiteY36" fmla="*/ 68516 h 88849"/>
              <a:gd name="connsiteX37" fmla="*/ 26429 w 42075"/>
              <a:gd name="connsiteY37" fmla="*/ 65544 h 88849"/>
              <a:gd name="connsiteX38" fmla="*/ 27089 w 42075"/>
              <a:gd name="connsiteY38" fmla="*/ 64033 h 88849"/>
              <a:gd name="connsiteX39" fmla="*/ 27889 w 42075"/>
              <a:gd name="connsiteY39" fmla="*/ 62522 h 88849"/>
              <a:gd name="connsiteX40" fmla="*/ 29337 w 42075"/>
              <a:gd name="connsiteY40" fmla="*/ 61785 h 88849"/>
              <a:gd name="connsiteX41" fmla="*/ 30137 w 42075"/>
              <a:gd name="connsiteY41" fmla="*/ 60299 h 88849"/>
              <a:gd name="connsiteX42" fmla="*/ 30797 w 42075"/>
              <a:gd name="connsiteY42" fmla="*/ 59474 h 88849"/>
              <a:gd name="connsiteX43" fmla="*/ 31584 w 42075"/>
              <a:gd name="connsiteY43" fmla="*/ 57975 h 88849"/>
              <a:gd name="connsiteX44" fmla="*/ 33197 w 42075"/>
              <a:gd name="connsiteY44" fmla="*/ 56438 h 88849"/>
              <a:gd name="connsiteX45" fmla="*/ 33197 w 42075"/>
              <a:gd name="connsiteY45" fmla="*/ 55727 h 88849"/>
              <a:gd name="connsiteX46" fmla="*/ 34658 w 42075"/>
              <a:gd name="connsiteY46" fmla="*/ 54216 h 88849"/>
              <a:gd name="connsiteX47" fmla="*/ 34658 w 42075"/>
              <a:gd name="connsiteY47" fmla="*/ 53403 h 88849"/>
              <a:gd name="connsiteX48" fmla="*/ 36106 w 42075"/>
              <a:gd name="connsiteY48" fmla="*/ 51904 h 88849"/>
              <a:gd name="connsiteX49" fmla="*/ 36106 w 42075"/>
              <a:gd name="connsiteY49" fmla="*/ 51244 h 88849"/>
              <a:gd name="connsiteX50" fmla="*/ 36906 w 42075"/>
              <a:gd name="connsiteY50" fmla="*/ 50520 h 88849"/>
              <a:gd name="connsiteX51" fmla="*/ 36906 w 42075"/>
              <a:gd name="connsiteY51" fmla="*/ 49733 h 88849"/>
              <a:gd name="connsiteX52" fmla="*/ 38354 w 42075"/>
              <a:gd name="connsiteY52" fmla="*/ 48209 h 88849"/>
              <a:gd name="connsiteX53" fmla="*/ 38354 w 42075"/>
              <a:gd name="connsiteY53" fmla="*/ 46697 h 88849"/>
              <a:gd name="connsiteX54" fmla="*/ 39179 w 42075"/>
              <a:gd name="connsiteY54" fmla="*/ 45973 h 88849"/>
              <a:gd name="connsiteX55" fmla="*/ 39179 w 42075"/>
              <a:gd name="connsiteY55" fmla="*/ 45186 h 88849"/>
              <a:gd name="connsiteX56" fmla="*/ 39966 w 42075"/>
              <a:gd name="connsiteY56" fmla="*/ 43662 h 88849"/>
              <a:gd name="connsiteX57" fmla="*/ 39966 w 42075"/>
              <a:gd name="connsiteY57" fmla="*/ 41414 h 88849"/>
              <a:gd name="connsiteX58" fmla="*/ 40602 w 42075"/>
              <a:gd name="connsiteY58" fmla="*/ 40614 h 88849"/>
              <a:gd name="connsiteX59" fmla="*/ 40602 w 42075"/>
              <a:gd name="connsiteY59" fmla="*/ 39890 h 88849"/>
              <a:gd name="connsiteX60" fmla="*/ 41427 w 42075"/>
              <a:gd name="connsiteY60" fmla="*/ 38379 h 88849"/>
              <a:gd name="connsiteX61" fmla="*/ 41427 w 42075"/>
              <a:gd name="connsiteY61" fmla="*/ 36207 h 88849"/>
              <a:gd name="connsiteX62" fmla="*/ 42075 w 42075"/>
              <a:gd name="connsiteY62" fmla="*/ 35407 h 88849"/>
              <a:gd name="connsiteX63" fmla="*/ 42075 w 42075"/>
              <a:gd name="connsiteY63" fmla="*/ 4546 h 88849"/>
              <a:gd name="connsiteX64" fmla="*/ 41427 w 42075"/>
              <a:gd name="connsiteY64" fmla="*/ 3035 h 88849"/>
              <a:gd name="connsiteX65" fmla="*/ 41427 w 42075"/>
              <a:gd name="connsiteY65" fmla="*/ 2311 h 88849"/>
              <a:gd name="connsiteX66" fmla="*/ 40602 w 42075"/>
              <a:gd name="connsiteY66" fmla="*/ 1523 h 88849"/>
              <a:gd name="connsiteX67" fmla="*/ 40602 w 42075"/>
              <a:gd name="connsiteY67" fmla="*/ 787 h 88849"/>
              <a:gd name="connsiteX68" fmla="*/ 39966 w 42075"/>
              <a:gd name="connsiteY68" fmla="*/ 0 h 88849"/>
              <a:gd name="connsiteX69" fmla="*/ 36106 w 42075"/>
              <a:gd name="connsiteY69" fmla="*/ 0 h 88849"/>
              <a:gd name="connsiteX70" fmla="*/ 34658 w 42075"/>
              <a:gd name="connsiteY70" fmla="*/ 787 h 88849"/>
              <a:gd name="connsiteX71" fmla="*/ 33858 w 42075"/>
              <a:gd name="connsiteY71" fmla="*/ 1523 h 88849"/>
              <a:gd name="connsiteX72" fmla="*/ 32398 w 42075"/>
              <a:gd name="connsiteY72" fmla="*/ 2311 h 88849"/>
              <a:gd name="connsiteX73" fmla="*/ 31584 w 42075"/>
              <a:gd name="connsiteY73" fmla="*/ 3822 h 88849"/>
              <a:gd name="connsiteX74" fmla="*/ 30137 w 42075"/>
              <a:gd name="connsiteY74" fmla="*/ 4546 h 88849"/>
              <a:gd name="connsiteX75" fmla="*/ 28524 w 42075"/>
              <a:gd name="connsiteY75" fmla="*/ 6070 h 88849"/>
              <a:gd name="connsiteX76" fmla="*/ 26429 w 42075"/>
              <a:gd name="connsiteY76" fmla="*/ 7505 h 88849"/>
              <a:gd name="connsiteX77" fmla="*/ 24828 w 42075"/>
              <a:gd name="connsiteY77" fmla="*/ 9042 h 88849"/>
              <a:gd name="connsiteX78" fmla="*/ 23368 w 42075"/>
              <a:gd name="connsiteY78" fmla="*/ 11264 h 88849"/>
              <a:gd name="connsiteX79" fmla="*/ 16611 w 42075"/>
              <a:gd name="connsiteY79" fmla="*/ 18148 h 88849"/>
              <a:gd name="connsiteX80" fmla="*/ 16611 w 42075"/>
              <a:gd name="connsiteY80" fmla="*/ 19596 h 88849"/>
              <a:gd name="connsiteX81" fmla="*/ 15799 w 42075"/>
              <a:gd name="connsiteY81" fmla="*/ 20396 h 88849"/>
              <a:gd name="connsiteX82" fmla="*/ 15799 w 42075"/>
              <a:gd name="connsiteY82" fmla="*/ 21907 h 88849"/>
              <a:gd name="connsiteX83" fmla="*/ 15163 w 42075"/>
              <a:gd name="connsiteY83" fmla="*/ 22542 h 88849"/>
              <a:gd name="connsiteX84" fmla="*/ 15163 w 42075"/>
              <a:gd name="connsiteY84" fmla="*/ 24066 h 88849"/>
              <a:gd name="connsiteX85" fmla="*/ 14351 w 42075"/>
              <a:gd name="connsiteY85" fmla="*/ 24853 h 88849"/>
              <a:gd name="connsiteX86" fmla="*/ 14351 w 42075"/>
              <a:gd name="connsiteY86" fmla="*/ 26377 h 88849"/>
              <a:gd name="connsiteX87" fmla="*/ 13551 w 42075"/>
              <a:gd name="connsiteY87" fmla="*/ 27889 h 88849"/>
              <a:gd name="connsiteX88" fmla="*/ 13551 w 42075"/>
              <a:gd name="connsiteY88" fmla="*/ 29349 h 88849"/>
              <a:gd name="connsiteX89" fmla="*/ 12738 w 42075"/>
              <a:gd name="connsiteY89" fmla="*/ 30124 h 88849"/>
              <a:gd name="connsiteX90" fmla="*/ 12077 w 42075"/>
              <a:gd name="connsiteY90" fmla="*/ 31661 h 88849"/>
              <a:gd name="connsiteX91" fmla="*/ 12077 w 42075"/>
              <a:gd name="connsiteY91" fmla="*/ 33172 h 88849"/>
              <a:gd name="connsiteX92" fmla="*/ 11277 w 42075"/>
              <a:gd name="connsiteY92" fmla="*/ 34696 h 88849"/>
              <a:gd name="connsiteX93" fmla="*/ 10477 w 42075"/>
              <a:gd name="connsiteY93" fmla="*/ 36207 h 88849"/>
              <a:gd name="connsiteX94" fmla="*/ 10477 w 42075"/>
              <a:gd name="connsiteY94" fmla="*/ 37731 h 88849"/>
              <a:gd name="connsiteX95" fmla="*/ 9664 w 42075"/>
              <a:gd name="connsiteY95" fmla="*/ 38379 h 88849"/>
              <a:gd name="connsiteX96" fmla="*/ 9030 w 42075"/>
              <a:gd name="connsiteY96" fmla="*/ 39890 h 88849"/>
              <a:gd name="connsiteX97" fmla="*/ 9030 w 42075"/>
              <a:gd name="connsiteY97" fmla="*/ 41414 h 88849"/>
              <a:gd name="connsiteX98" fmla="*/ 8229 w 42075"/>
              <a:gd name="connsiteY98" fmla="*/ 42938 h 88849"/>
              <a:gd name="connsiteX99" fmla="*/ 7569 w 42075"/>
              <a:gd name="connsiteY99" fmla="*/ 44450 h 88849"/>
              <a:gd name="connsiteX100" fmla="*/ 7569 w 42075"/>
              <a:gd name="connsiteY100" fmla="*/ 45186 h 88849"/>
              <a:gd name="connsiteX101" fmla="*/ 6782 w 42075"/>
              <a:gd name="connsiteY101" fmla="*/ 46697 h 88849"/>
              <a:gd name="connsiteX102" fmla="*/ 6782 w 42075"/>
              <a:gd name="connsiteY102" fmla="*/ 47485 h 88849"/>
              <a:gd name="connsiteX103" fmla="*/ 5969 w 42075"/>
              <a:gd name="connsiteY103" fmla="*/ 48209 h 88849"/>
              <a:gd name="connsiteX104" fmla="*/ 5969 w 42075"/>
              <a:gd name="connsiteY104" fmla="*/ 49733 h 88849"/>
              <a:gd name="connsiteX105" fmla="*/ 5308 w 42075"/>
              <a:gd name="connsiteY105" fmla="*/ 50520 h 88849"/>
              <a:gd name="connsiteX106" fmla="*/ 5308 w 42075"/>
              <a:gd name="connsiteY106" fmla="*/ 51244 h 88849"/>
              <a:gd name="connsiteX107" fmla="*/ 4508 w 42075"/>
              <a:gd name="connsiteY107" fmla="*/ 51904 h 88849"/>
              <a:gd name="connsiteX108" fmla="*/ 4508 w 42075"/>
              <a:gd name="connsiteY108" fmla="*/ 52692 h 88849"/>
              <a:gd name="connsiteX109" fmla="*/ 3873 w 42075"/>
              <a:gd name="connsiteY109" fmla="*/ 54216 h 88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</a:cxnLst>
            <a:rect l="l" t="t" r="r" b="b"/>
            <a:pathLst>
              <a:path w="42075" h="88849">
                <a:moveTo>
                  <a:pt x="3873" y="54216"/>
                </a:moveTo>
                <a:lnTo>
                  <a:pt x="3873" y="55727"/>
                </a:lnTo>
                <a:cubicBezTo>
                  <a:pt x="3556" y="56235"/>
                  <a:pt x="3213" y="56731"/>
                  <a:pt x="3061" y="57251"/>
                </a:cubicBezTo>
                <a:lnTo>
                  <a:pt x="3061" y="59474"/>
                </a:lnTo>
                <a:cubicBezTo>
                  <a:pt x="2743" y="59766"/>
                  <a:pt x="2413" y="60058"/>
                  <a:pt x="2260" y="60299"/>
                </a:cubicBezTo>
                <a:lnTo>
                  <a:pt x="2260" y="62522"/>
                </a:lnTo>
                <a:cubicBezTo>
                  <a:pt x="1943" y="63030"/>
                  <a:pt x="1600" y="63525"/>
                  <a:pt x="1460" y="64033"/>
                </a:cubicBezTo>
                <a:lnTo>
                  <a:pt x="1460" y="67081"/>
                </a:lnTo>
                <a:cubicBezTo>
                  <a:pt x="1130" y="67284"/>
                  <a:pt x="965" y="67513"/>
                  <a:pt x="800" y="67716"/>
                </a:cubicBezTo>
                <a:lnTo>
                  <a:pt x="800" y="70764"/>
                </a:lnTo>
                <a:cubicBezTo>
                  <a:pt x="482" y="71272"/>
                  <a:pt x="165" y="71767"/>
                  <a:pt x="0" y="72275"/>
                </a:cubicBezTo>
                <a:lnTo>
                  <a:pt x="0" y="83540"/>
                </a:lnTo>
                <a:cubicBezTo>
                  <a:pt x="165" y="84061"/>
                  <a:pt x="482" y="84556"/>
                  <a:pt x="800" y="85064"/>
                </a:cubicBezTo>
                <a:lnTo>
                  <a:pt x="800" y="85801"/>
                </a:lnTo>
                <a:cubicBezTo>
                  <a:pt x="965" y="86080"/>
                  <a:pt x="1130" y="86372"/>
                  <a:pt x="1460" y="86588"/>
                </a:cubicBezTo>
                <a:lnTo>
                  <a:pt x="1460" y="87299"/>
                </a:lnTo>
                <a:cubicBezTo>
                  <a:pt x="1600" y="87604"/>
                  <a:pt x="1943" y="87884"/>
                  <a:pt x="2260" y="88112"/>
                </a:cubicBezTo>
                <a:lnTo>
                  <a:pt x="3061" y="88112"/>
                </a:lnTo>
                <a:cubicBezTo>
                  <a:pt x="3213" y="88392"/>
                  <a:pt x="3556" y="88608"/>
                  <a:pt x="3873" y="88849"/>
                </a:cubicBezTo>
                <a:lnTo>
                  <a:pt x="4508" y="88849"/>
                </a:lnTo>
                <a:cubicBezTo>
                  <a:pt x="4991" y="88341"/>
                  <a:pt x="5473" y="87820"/>
                  <a:pt x="5969" y="87299"/>
                </a:cubicBezTo>
                <a:lnTo>
                  <a:pt x="6782" y="87299"/>
                </a:lnTo>
                <a:cubicBezTo>
                  <a:pt x="6934" y="87096"/>
                  <a:pt x="7251" y="86867"/>
                  <a:pt x="7569" y="86588"/>
                </a:cubicBezTo>
                <a:cubicBezTo>
                  <a:pt x="7747" y="86080"/>
                  <a:pt x="7886" y="85572"/>
                  <a:pt x="8229" y="85064"/>
                </a:cubicBezTo>
                <a:cubicBezTo>
                  <a:pt x="8699" y="84848"/>
                  <a:pt x="9182" y="84645"/>
                  <a:pt x="9664" y="84340"/>
                </a:cubicBezTo>
                <a:cubicBezTo>
                  <a:pt x="9842" y="84150"/>
                  <a:pt x="10147" y="83845"/>
                  <a:pt x="10477" y="83540"/>
                </a:cubicBezTo>
                <a:cubicBezTo>
                  <a:pt x="10642" y="83045"/>
                  <a:pt x="10972" y="82550"/>
                  <a:pt x="11277" y="82042"/>
                </a:cubicBezTo>
                <a:cubicBezTo>
                  <a:pt x="11760" y="81813"/>
                  <a:pt x="12255" y="81610"/>
                  <a:pt x="12738" y="81381"/>
                </a:cubicBezTo>
                <a:cubicBezTo>
                  <a:pt x="13220" y="80873"/>
                  <a:pt x="13703" y="80365"/>
                  <a:pt x="14351" y="79870"/>
                </a:cubicBezTo>
                <a:cubicBezTo>
                  <a:pt x="14516" y="79349"/>
                  <a:pt x="14821" y="78854"/>
                  <a:pt x="15163" y="78346"/>
                </a:cubicBezTo>
                <a:cubicBezTo>
                  <a:pt x="15646" y="77851"/>
                  <a:pt x="16129" y="77342"/>
                  <a:pt x="16611" y="76822"/>
                </a:cubicBezTo>
                <a:cubicBezTo>
                  <a:pt x="16764" y="76327"/>
                  <a:pt x="16929" y="75831"/>
                  <a:pt x="17246" y="75310"/>
                </a:cubicBezTo>
                <a:cubicBezTo>
                  <a:pt x="17729" y="75095"/>
                  <a:pt x="18224" y="74803"/>
                  <a:pt x="18859" y="74523"/>
                </a:cubicBezTo>
                <a:cubicBezTo>
                  <a:pt x="19342" y="74091"/>
                  <a:pt x="19824" y="73583"/>
                  <a:pt x="20320" y="73063"/>
                </a:cubicBezTo>
                <a:cubicBezTo>
                  <a:pt x="20472" y="72568"/>
                  <a:pt x="20802" y="72059"/>
                  <a:pt x="21120" y="71551"/>
                </a:cubicBezTo>
                <a:cubicBezTo>
                  <a:pt x="21602" y="71056"/>
                  <a:pt x="22085" y="70548"/>
                  <a:pt x="22555" y="70040"/>
                </a:cubicBezTo>
                <a:cubicBezTo>
                  <a:pt x="22733" y="69532"/>
                  <a:pt x="23050" y="69037"/>
                  <a:pt x="23368" y="68516"/>
                </a:cubicBezTo>
                <a:cubicBezTo>
                  <a:pt x="24333" y="67576"/>
                  <a:pt x="25311" y="66573"/>
                  <a:pt x="26429" y="65544"/>
                </a:cubicBezTo>
                <a:cubicBezTo>
                  <a:pt x="26606" y="65049"/>
                  <a:pt x="26759" y="64541"/>
                  <a:pt x="27089" y="64033"/>
                </a:cubicBezTo>
                <a:cubicBezTo>
                  <a:pt x="27241" y="63525"/>
                  <a:pt x="27571" y="63030"/>
                  <a:pt x="27889" y="62522"/>
                </a:cubicBezTo>
                <a:cubicBezTo>
                  <a:pt x="28371" y="62306"/>
                  <a:pt x="28854" y="62090"/>
                  <a:pt x="29337" y="61785"/>
                </a:cubicBezTo>
                <a:cubicBezTo>
                  <a:pt x="29502" y="61290"/>
                  <a:pt x="29819" y="60782"/>
                  <a:pt x="30137" y="60299"/>
                </a:cubicBezTo>
                <a:cubicBezTo>
                  <a:pt x="30315" y="60058"/>
                  <a:pt x="30467" y="59766"/>
                  <a:pt x="30797" y="59474"/>
                </a:cubicBezTo>
                <a:cubicBezTo>
                  <a:pt x="30950" y="58978"/>
                  <a:pt x="31280" y="58470"/>
                  <a:pt x="31584" y="57975"/>
                </a:cubicBezTo>
                <a:cubicBezTo>
                  <a:pt x="32080" y="57455"/>
                  <a:pt x="32563" y="56946"/>
                  <a:pt x="33197" y="56438"/>
                </a:cubicBezTo>
                <a:lnTo>
                  <a:pt x="33197" y="55727"/>
                </a:lnTo>
                <a:cubicBezTo>
                  <a:pt x="33680" y="55219"/>
                  <a:pt x="34188" y="54711"/>
                  <a:pt x="34658" y="54216"/>
                </a:cubicBezTo>
                <a:lnTo>
                  <a:pt x="34658" y="53403"/>
                </a:lnTo>
                <a:cubicBezTo>
                  <a:pt x="35141" y="52908"/>
                  <a:pt x="35611" y="52400"/>
                  <a:pt x="36106" y="51904"/>
                </a:cubicBezTo>
                <a:lnTo>
                  <a:pt x="36106" y="51244"/>
                </a:lnTo>
                <a:cubicBezTo>
                  <a:pt x="36284" y="51028"/>
                  <a:pt x="36601" y="50812"/>
                  <a:pt x="36906" y="50520"/>
                </a:cubicBezTo>
                <a:lnTo>
                  <a:pt x="36906" y="49733"/>
                </a:lnTo>
                <a:cubicBezTo>
                  <a:pt x="37388" y="49212"/>
                  <a:pt x="37884" y="48717"/>
                  <a:pt x="38354" y="48209"/>
                </a:cubicBezTo>
                <a:lnTo>
                  <a:pt x="38354" y="46697"/>
                </a:lnTo>
                <a:cubicBezTo>
                  <a:pt x="38519" y="46469"/>
                  <a:pt x="38849" y="46240"/>
                  <a:pt x="39179" y="45973"/>
                </a:cubicBezTo>
                <a:lnTo>
                  <a:pt x="39179" y="45186"/>
                </a:lnTo>
                <a:cubicBezTo>
                  <a:pt x="39319" y="44665"/>
                  <a:pt x="39662" y="44158"/>
                  <a:pt x="39966" y="43662"/>
                </a:cubicBezTo>
                <a:lnTo>
                  <a:pt x="39966" y="41414"/>
                </a:lnTo>
                <a:cubicBezTo>
                  <a:pt x="40144" y="41186"/>
                  <a:pt x="40297" y="40919"/>
                  <a:pt x="40602" y="40614"/>
                </a:cubicBezTo>
                <a:lnTo>
                  <a:pt x="40602" y="39890"/>
                </a:lnTo>
                <a:cubicBezTo>
                  <a:pt x="40792" y="39382"/>
                  <a:pt x="41097" y="38887"/>
                  <a:pt x="41427" y="38379"/>
                </a:cubicBezTo>
                <a:lnTo>
                  <a:pt x="41427" y="36207"/>
                </a:lnTo>
                <a:cubicBezTo>
                  <a:pt x="41580" y="35979"/>
                  <a:pt x="41745" y="35699"/>
                  <a:pt x="42075" y="35407"/>
                </a:cubicBezTo>
                <a:lnTo>
                  <a:pt x="42075" y="4546"/>
                </a:lnTo>
                <a:cubicBezTo>
                  <a:pt x="41745" y="4051"/>
                  <a:pt x="41580" y="3543"/>
                  <a:pt x="41427" y="3035"/>
                </a:cubicBezTo>
                <a:lnTo>
                  <a:pt x="41427" y="2311"/>
                </a:lnTo>
                <a:cubicBezTo>
                  <a:pt x="41097" y="2095"/>
                  <a:pt x="40792" y="1790"/>
                  <a:pt x="40602" y="1523"/>
                </a:cubicBezTo>
                <a:lnTo>
                  <a:pt x="40602" y="787"/>
                </a:lnTo>
                <a:cubicBezTo>
                  <a:pt x="40297" y="571"/>
                  <a:pt x="40144" y="279"/>
                  <a:pt x="39966" y="0"/>
                </a:cubicBezTo>
                <a:lnTo>
                  <a:pt x="36106" y="0"/>
                </a:lnTo>
                <a:cubicBezTo>
                  <a:pt x="35611" y="279"/>
                  <a:pt x="35141" y="571"/>
                  <a:pt x="34658" y="787"/>
                </a:cubicBezTo>
                <a:cubicBezTo>
                  <a:pt x="34328" y="1092"/>
                  <a:pt x="34010" y="1308"/>
                  <a:pt x="33858" y="1523"/>
                </a:cubicBezTo>
                <a:cubicBezTo>
                  <a:pt x="33375" y="1790"/>
                  <a:pt x="32893" y="2095"/>
                  <a:pt x="32398" y="2311"/>
                </a:cubicBezTo>
                <a:cubicBezTo>
                  <a:pt x="32080" y="2819"/>
                  <a:pt x="31750" y="3314"/>
                  <a:pt x="31584" y="3822"/>
                </a:cubicBezTo>
                <a:cubicBezTo>
                  <a:pt x="31115" y="4114"/>
                  <a:pt x="30619" y="4330"/>
                  <a:pt x="30137" y="4546"/>
                </a:cubicBezTo>
                <a:cubicBezTo>
                  <a:pt x="29502" y="5054"/>
                  <a:pt x="29007" y="5550"/>
                  <a:pt x="28524" y="6070"/>
                </a:cubicBezTo>
                <a:cubicBezTo>
                  <a:pt x="27724" y="6578"/>
                  <a:pt x="27089" y="7073"/>
                  <a:pt x="26429" y="7505"/>
                </a:cubicBezTo>
                <a:cubicBezTo>
                  <a:pt x="25793" y="8026"/>
                  <a:pt x="25311" y="8521"/>
                  <a:pt x="24828" y="9042"/>
                </a:cubicBezTo>
                <a:cubicBezTo>
                  <a:pt x="24333" y="9817"/>
                  <a:pt x="23850" y="10553"/>
                  <a:pt x="23368" y="11264"/>
                </a:cubicBezTo>
                <a:cubicBezTo>
                  <a:pt x="21120" y="13576"/>
                  <a:pt x="18859" y="15900"/>
                  <a:pt x="16611" y="18148"/>
                </a:cubicBezTo>
                <a:lnTo>
                  <a:pt x="16611" y="19596"/>
                </a:lnTo>
                <a:cubicBezTo>
                  <a:pt x="16281" y="19875"/>
                  <a:pt x="15951" y="20167"/>
                  <a:pt x="15799" y="20396"/>
                </a:cubicBezTo>
                <a:lnTo>
                  <a:pt x="15799" y="21907"/>
                </a:lnTo>
                <a:cubicBezTo>
                  <a:pt x="15468" y="22110"/>
                  <a:pt x="15316" y="22339"/>
                  <a:pt x="15163" y="22542"/>
                </a:cubicBezTo>
                <a:lnTo>
                  <a:pt x="15163" y="24066"/>
                </a:lnTo>
                <a:cubicBezTo>
                  <a:pt x="14821" y="24358"/>
                  <a:pt x="14516" y="24638"/>
                  <a:pt x="14351" y="24853"/>
                </a:cubicBezTo>
                <a:lnTo>
                  <a:pt x="14351" y="26377"/>
                </a:lnTo>
                <a:cubicBezTo>
                  <a:pt x="14033" y="26885"/>
                  <a:pt x="13703" y="27394"/>
                  <a:pt x="13551" y="27889"/>
                </a:cubicBezTo>
                <a:lnTo>
                  <a:pt x="13551" y="29349"/>
                </a:lnTo>
                <a:cubicBezTo>
                  <a:pt x="13220" y="29654"/>
                  <a:pt x="12903" y="29908"/>
                  <a:pt x="12738" y="30124"/>
                </a:cubicBezTo>
                <a:cubicBezTo>
                  <a:pt x="12420" y="30645"/>
                  <a:pt x="12255" y="31153"/>
                  <a:pt x="12077" y="31661"/>
                </a:cubicBezTo>
                <a:lnTo>
                  <a:pt x="12077" y="33172"/>
                </a:lnTo>
                <a:cubicBezTo>
                  <a:pt x="11760" y="33667"/>
                  <a:pt x="11442" y="34188"/>
                  <a:pt x="11277" y="34696"/>
                </a:cubicBezTo>
                <a:cubicBezTo>
                  <a:pt x="10972" y="35191"/>
                  <a:pt x="10642" y="35699"/>
                  <a:pt x="10477" y="36207"/>
                </a:cubicBezTo>
                <a:lnTo>
                  <a:pt x="10477" y="37731"/>
                </a:lnTo>
                <a:cubicBezTo>
                  <a:pt x="10147" y="37947"/>
                  <a:pt x="9842" y="38163"/>
                  <a:pt x="9664" y="38379"/>
                </a:cubicBezTo>
                <a:cubicBezTo>
                  <a:pt x="9347" y="38887"/>
                  <a:pt x="9182" y="39382"/>
                  <a:pt x="9030" y="39890"/>
                </a:cubicBezTo>
                <a:lnTo>
                  <a:pt x="9030" y="41414"/>
                </a:lnTo>
                <a:cubicBezTo>
                  <a:pt x="8699" y="41922"/>
                  <a:pt x="8382" y="42430"/>
                  <a:pt x="8229" y="42938"/>
                </a:cubicBezTo>
                <a:cubicBezTo>
                  <a:pt x="7886" y="43434"/>
                  <a:pt x="7747" y="43942"/>
                  <a:pt x="7569" y="44450"/>
                </a:cubicBezTo>
                <a:lnTo>
                  <a:pt x="7569" y="45186"/>
                </a:lnTo>
                <a:cubicBezTo>
                  <a:pt x="7251" y="45682"/>
                  <a:pt x="6934" y="46177"/>
                  <a:pt x="6782" y="46697"/>
                </a:cubicBezTo>
                <a:lnTo>
                  <a:pt x="6782" y="47485"/>
                </a:lnTo>
                <a:cubicBezTo>
                  <a:pt x="6451" y="47777"/>
                  <a:pt x="6134" y="47980"/>
                  <a:pt x="5969" y="48209"/>
                </a:cubicBezTo>
                <a:lnTo>
                  <a:pt x="5969" y="49733"/>
                </a:lnTo>
                <a:cubicBezTo>
                  <a:pt x="5651" y="50025"/>
                  <a:pt x="5473" y="50304"/>
                  <a:pt x="5308" y="50520"/>
                </a:cubicBezTo>
                <a:lnTo>
                  <a:pt x="5308" y="51244"/>
                </a:lnTo>
                <a:cubicBezTo>
                  <a:pt x="4991" y="51460"/>
                  <a:pt x="4673" y="51676"/>
                  <a:pt x="4508" y="51904"/>
                </a:cubicBezTo>
                <a:lnTo>
                  <a:pt x="4508" y="52692"/>
                </a:lnTo>
                <a:cubicBezTo>
                  <a:pt x="4191" y="53200"/>
                  <a:pt x="4038" y="53708"/>
                  <a:pt x="3873" y="54216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anchor="ctr"/>
          <a:lstStyle/>
          <a:p>
            <a:pPr marL="0" marR="0" lvl="0" indent="0" algn="ctr" defTabSz="7816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4556125" y="4322763"/>
            <a:ext cx="31750" cy="144462"/>
          </a:xfrm>
          <a:custGeom>
            <a:avLst/>
            <a:gdLst>
              <a:gd name="connsiteX0" fmla="*/ 20637 w 37566"/>
              <a:gd name="connsiteY0" fmla="*/ 660 h 170294"/>
              <a:gd name="connsiteX1" fmla="*/ 21450 w 37566"/>
              <a:gd name="connsiteY1" fmla="*/ 2971 h 170294"/>
              <a:gd name="connsiteX2" fmla="*/ 21450 w 37566"/>
              <a:gd name="connsiteY2" fmla="*/ 4495 h 170294"/>
              <a:gd name="connsiteX3" fmla="*/ 22097 w 37566"/>
              <a:gd name="connsiteY3" fmla="*/ 5994 h 170294"/>
              <a:gd name="connsiteX4" fmla="*/ 22097 w 37566"/>
              <a:gd name="connsiteY4" fmla="*/ 7531 h 170294"/>
              <a:gd name="connsiteX5" fmla="*/ 22898 w 37566"/>
              <a:gd name="connsiteY5" fmla="*/ 8966 h 170294"/>
              <a:gd name="connsiteX6" fmla="*/ 22898 w 37566"/>
              <a:gd name="connsiteY6" fmla="*/ 11290 h 170294"/>
              <a:gd name="connsiteX7" fmla="*/ 23545 w 37566"/>
              <a:gd name="connsiteY7" fmla="*/ 12014 h 170294"/>
              <a:gd name="connsiteX8" fmla="*/ 23545 w 37566"/>
              <a:gd name="connsiteY8" fmla="*/ 14300 h 170294"/>
              <a:gd name="connsiteX9" fmla="*/ 24345 w 37566"/>
              <a:gd name="connsiteY9" fmla="*/ 15049 h 170294"/>
              <a:gd name="connsiteX10" fmla="*/ 24345 w 37566"/>
              <a:gd name="connsiteY10" fmla="*/ 17348 h 170294"/>
              <a:gd name="connsiteX11" fmla="*/ 25158 w 37566"/>
              <a:gd name="connsiteY11" fmla="*/ 17995 h 170294"/>
              <a:gd name="connsiteX12" fmla="*/ 25158 w 37566"/>
              <a:gd name="connsiteY12" fmla="*/ 23266 h 170294"/>
              <a:gd name="connsiteX13" fmla="*/ 25793 w 37566"/>
              <a:gd name="connsiteY13" fmla="*/ 24790 h 170294"/>
              <a:gd name="connsiteX14" fmla="*/ 25793 w 37566"/>
              <a:gd name="connsiteY14" fmla="*/ 32321 h 170294"/>
              <a:gd name="connsiteX15" fmla="*/ 26606 w 37566"/>
              <a:gd name="connsiteY15" fmla="*/ 33832 h 170294"/>
              <a:gd name="connsiteX16" fmla="*/ 26289 w 37566"/>
              <a:gd name="connsiteY16" fmla="*/ 43650 h 170294"/>
              <a:gd name="connsiteX17" fmla="*/ 25475 w 37566"/>
              <a:gd name="connsiteY17" fmla="*/ 46697 h 170294"/>
              <a:gd name="connsiteX18" fmla="*/ 25475 w 37566"/>
              <a:gd name="connsiteY18" fmla="*/ 56451 h 170294"/>
              <a:gd name="connsiteX19" fmla="*/ 24828 w 37566"/>
              <a:gd name="connsiteY19" fmla="*/ 58686 h 170294"/>
              <a:gd name="connsiteX20" fmla="*/ 24828 w 37566"/>
              <a:gd name="connsiteY20" fmla="*/ 63970 h 170294"/>
              <a:gd name="connsiteX21" fmla="*/ 24015 w 37566"/>
              <a:gd name="connsiteY21" fmla="*/ 66929 h 170294"/>
              <a:gd name="connsiteX22" fmla="*/ 24015 w 37566"/>
              <a:gd name="connsiteY22" fmla="*/ 69240 h 170294"/>
              <a:gd name="connsiteX23" fmla="*/ 23215 w 37566"/>
              <a:gd name="connsiteY23" fmla="*/ 71488 h 170294"/>
              <a:gd name="connsiteX24" fmla="*/ 23215 w 37566"/>
              <a:gd name="connsiteY24" fmla="*/ 75971 h 170294"/>
              <a:gd name="connsiteX25" fmla="*/ 22568 w 37566"/>
              <a:gd name="connsiteY25" fmla="*/ 78143 h 170294"/>
              <a:gd name="connsiteX26" fmla="*/ 22568 w 37566"/>
              <a:gd name="connsiteY26" fmla="*/ 80454 h 170294"/>
              <a:gd name="connsiteX27" fmla="*/ 21767 w 37566"/>
              <a:gd name="connsiteY27" fmla="*/ 82689 h 170294"/>
              <a:gd name="connsiteX28" fmla="*/ 21767 w 37566"/>
              <a:gd name="connsiteY28" fmla="*/ 85001 h 170294"/>
              <a:gd name="connsiteX29" fmla="*/ 21120 w 37566"/>
              <a:gd name="connsiteY29" fmla="*/ 87388 h 170294"/>
              <a:gd name="connsiteX30" fmla="*/ 20320 w 37566"/>
              <a:gd name="connsiteY30" fmla="*/ 89636 h 170294"/>
              <a:gd name="connsiteX31" fmla="*/ 20320 w 37566"/>
              <a:gd name="connsiteY31" fmla="*/ 91935 h 170294"/>
              <a:gd name="connsiteX32" fmla="*/ 19506 w 37566"/>
              <a:gd name="connsiteY32" fmla="*/ 94094 h 170294"/>
              <a:gd name="connsiteX33" fmla="*/ 19506 w 37566"/>
              <a:gd name="connsiteY33" fmla="*/ 96431 h 170294"/>
              <a:gd name="connsiteX34" fmla="*/ 18706 w 37566"/>
              <a:gd name="connsiteY34" fmla="*/ 98679 h 170294"/>
              <a:gd name="connsiteX35" fmla="*/ 18059 w 37566"/>
              <a:gd name="connsiteY35" fmla="*/ 100901 h 170294"/>
              <a:gd name="connsiteX36" fmla="*/ 18059 w 37566"/>
              <a:gd name="connsiteY36" fmla="*/ 103225 h 170294"/>
              <a:gd name="connsiteX37" fmla="*/ 17259 w 37566"/>
              <a:gd name="connsiteY37" fmla="*/ 105448 h 170294"/>
              <a:gd name="connsiteX38" fmla="*/ 16446 w 37566"/>
              <a:gd name="connsiteY38" fmla="*/ 108420 h 170294"/>
              <a:gd name="connsiteX39" fmla="*/ 15798 w 37566"/>
              <a:gd name="connsiteY39" fmla="*/ 110655 h 170294"/>
              <a:gd name="connsiteX40" fmla="*/ 15798 w 37566"/>
              <a:gd name="connsiteY40" fmla="*/ 113703 h 170294"/>
              <a:gd name="connsiteX41" fmla="*/ 14998 w 37566"/>
              <a:gd name="connsiteY41" fmla="*/ 116725 h 170294"/>
              <a:gd name="connsiteX42" fmla="*/ 14185 w 37566"/>
              <a:gd name="connsiteY42" fmla="*/ 119773 h 170294"/>
              <a:gd name="connsiteX43" fmla="*/ 13538 w 37566"/>
              <a:gd name="connsiteY43" fmla="*/ 122732 h 170294"/>
              <a:gd name="connsiteX44" fmla="*/ 13538 w 37566"/>
              <a:gd name="connsiteY44" fmla="*/ 125844 h 170294"/>
              <a:gd name="connsiteX45" fmla="*/ 12737 w 37566"/>
              <a:gd name="connsiteY45" fmla="*/ 128943 h 170294"/>
              <a:gd name="connsiteX46" fmla="*/ 11950 w 37566"/>
              <a:gd name="connsiteY46" fmla="*/ 131914 h 170294"/>
              <a:gd name="connsiteX47" fmla="*/ 11290 w 37566"/>
              <a:gd name="connsiteY47" fmla="*/ 134950 h 170294"/>
              <a:gd name="connsiteX48" fmla="*/ 10490 w 37566"/>
              <a:gd name="connsiteY48" fmla="*/ 137248 h 170294"/>
              <a:gd name="connsiteX49" fmla="*/ 9842 w 37566"/>
              <a:gd name="connsiteY49" fmla="*/ 140233 h 170294"/>
              <a:gd name="connsiteX50" fmla="*/ 9029 w 37566"/>
              <a:gd name="connsiteY50" fmla="*/ 142456 h 170294"/>
              <a:gd name="connsiteX51" fmla="*/ 8242 w 37566"/>
              <a:gd name="connsiteY51" fmla="*/ 144703 h 170294"/>
              <a:gd name="connsiteX52" fmla="*/ 7416 w 37566"/>
              <a:gd name="connsiteY52" fmla="*/ 147015 h 170294"/>
              <a:gd name="connsiteX53" fmla="*/ 6768 w 37566"/>
              <a:gd name="connsiteY53" fmla="*/ 149263 h 170294"/>
              <a:gd name="connsiteX54" fmla="*/ 5969 w 37566"/>
              <a:gd name="connsiteY54" fmla="*/ 150774 h 170294"/>
              <a:gd name="connsiteX55" fmla="*/ 5156 w 37566"/>
              <a:gd name="connsiteY55" fmla="*/ 153086 h 170294"/>
              <a:gd name="connsiteX56" fmla="*/ 4355 w 37566"/>
              <a:gd name="connsiteY56" fmla="*/ 154470 h 170294"/>
              <a:gd name="connsiteX57" fmla="*/ 3721 w 37566"/>
              <a:gd name="connsiteY57" fmla="*/ 155994 h 170294"/>
              <a:gd name="connsiteX58" fmla="*/ 2908 w 37566"/>
              <a:gd name="connsiteY58" fmla="*/ 157505 h 170294"/>
              <a:gd name="connsiteX59" fmla="*/ 2260 w 37566"/>
              <a:gd name="connsiteY59" fmla="*/ 158877 h 170294"/>
              <a:gd name="connsiteX60" fmla="*/ 2260 w 37566"/>
              <a:gd name="connsiteY60" fmla="*/ 160528 h 170294"/>
              <a:gd name="connsiteX61" fmla="*/ 1460 w 37566"/>
              <a:gd name="connsiteY61" fmla="*/ 162052 h 170294"/>
              <a:gd name="connsiteX62" fmla="*/ 673 w 37566"/>
              <a:gd name="connsiteY62" fmla="*/ 162852 h 170294"/>
              <a:gd name="connsiteX63" fmla="*/ 673 w 37566"/>
              <a:gd name="connsiteY63" fmla="*/ 165087 h 170294"/>
              <a:gd name="connsiteX64" fmla="*/ 0 w 37566"/>
              <a:gd name="connsiteY64" fmla="*/ 165760 h 170294"/>
              <a:gd name="connsiteX65" fmla="*/ 0 w 37566"/>
              <a:gd name="connsiteY65" fmla="*/ 168046 h 170294"/>
              <a:gd name="connsiteX66" fmla="*/ 673 w 37566"/>
              <a:gd name="connsiteY66" fmla="*/ 168783 h 170294"/>
              <a:gd name="connsiteX67" fmla="*/ 673 w 37566"/>
              <a:gd name="connsiteY67" fmla="*/ 169570 h 170294"/>
              <a:gd name="connsiteX68" fmla="*/ 1460 w 37566"/>
              <a:gd name="connsiteY68" fmla="*/ 169570 h 170294"/>
              <a:gd name="connsiteX69" fmla="*/ 2260 w 37566"/>
              <a:gd name="connsiteY69" fmla="*/ 170294 h 170294"/>
              <a:gd name="connsiteX70" fmla="*/ 6768 w 37566"/>
              <a:gd name="connsiteY70" fmla="*/ 170294 h 170294"/>
              <a:gd name="connsiteX71" fmla="*/ 7416 w 37566"/>
              <a:gd name="connsiteY71" fmla="*/ 169570 h 170294"/>
              <a:gd name="connsiteX72" fmla="*/ 9029 w 37566"/>
              <a:gd name="connsiteY72" fmla="*/ 169570 h 170294"/>
              <a:gd name="connsiteX73" fmla="*/ 10490 w 37566"/>
              <a:gd name="connsiteY73" fmla="*/ 168783 h 170294"/>
              <a:gd name="connsiteX74" fmla="*/ 14998 w 37566"/>
              <a:gd name="connsiteY74" fmla="*/ 164376 h 170294"/>
              <a:gd name="connsiteX75" fmla="*/ 15798 w 37566"/>
              <a:gd name="connsiteY75" fmla="*/ 162852 h 170294"/>
              <a:gd name="connsiteX76" fmla="*/ 17259 w 37566"/>
              <a:gd name="connsiteY76" fmla="*/ 161328 h 170294"/>
              <a:gd name="connsiteX77" fmla="*/ 18059 w 37566"/>
              <a:gd name="connsiteY77" fmla="*/ 158877 h 170294"/>
              <a:gd name="connsiteX78" fmla="*/ 19506 w 37566"/>
              <a:gd name="connsiteY78" fmla="*/ 156629 h 170294"/>
              <a:gd name="connsiteX79" fmla="*/ 20320 w 37566"/>
              <a:gd name="connsiteY79" fmla="*/ 154470 h 170294"/>
              <a:gd name="connsiteX80" fmla="*/ 21120 w 37566"/>
              <a:gd name="connsiteY80" fmla="*/ 152234 h 170294"/>
              <a:gd name="connsiteX81" fmla="*/ 22568 w 37566"/>
              <a:gd name="connsiteY81" fmla="*/ 150037 h 170294"/>
              <a:gd name="connsiteX82" fmla="*/ 23215 w 37566"/>
              <a:gd name="connsiteY82" fmla="*/ 147015 h 170294"/>
              <a:gd name="connsiteX83" fmla="*/ 24015 w 37566"/>
              <a:gd name="connsiteY83" fmla="*/ 143992 h 170294"/>
              <a:gd name="connsiteX84" fmla="*/ 24828 w 37566"/>
              <a:gd name="connsiteY84" fmla="*/ 140957 h 170294"/>
              <a:gd name="connsiteX85" fmla="*/ 25475 w 37566"/>
              <a:gd name="connsiteY85" fmla="*/ 137248 h 170294"/>
              <a:gd name="connsiteX86" fmla="*/ 27089 w 37566"/>
              <a:gd name="connsiteY86" fmla="*/ 134226 h 170294"/>
              <a:gd name="connsiteX87" fmla="*/ 27888 w 37566"/>
              <a:gd name="connsiteY87" fmla="*/ 130467 h 170294"/>
              <a:gd name="connsiteX88" fmla="*/ 28537 w 37566"/>
              <a:gd name="connsiteY88" fmla="*/ 125768 h 170294"/>
              <a:gd name="connsiteX89" fmla="*/ 29349 w 37566"/>
              <a:gd name="connsiteY89" fmla="*/ 121932 h 170294"/>
              <a:gd name="connsiteX90" fmla="*/ 29984 w 37566"/>
              <a:gd name="connsiteY90" fmla="*/ 117538 h 170294"/>
              <a:gd name="connsiteX91" fmla="*/ 30797 w 37566"/>
              <a:gd name="connsiteY91" fmla="*/ 112966 h 170294"/>
              <a:gd name="connsiteX92" fmla="*/ 31597 w 37566"/>
              <a:gd name="connsiteY92" fmla="*/ 108420 h 170294"/>
              <a:gd name="connsiteX93" fmla="*/ 33045 w 37566"/>
              <a:gd name="connsiteY93" fmla="*/ 103949 h 170294"/>
              <a:gd name="connsiteX94" fmla="*/ 33870 w 37566"/>
              <a:gd name="connsiteY94" fmla="*/ 98679 h 170294"/>
              <a:gd name="connsiteX95" fmla="*/ 34506 w 37566"/>
              <a:gd name="connsiteY95" fmla="*/ 93383 h 170294"/>
              <a:gd name="connsiteX96" fmla="*/ 35305 w 37566"/>
              <a:gd name="connsiteY96" fmla="*/ 88112 h 170294"/>
              <a:gd name="connsiteX97" fmla="*/ 36118 w 37566"/>
              <a:gd name="connsiteY97" fmla="*/ 81953 h 170294"/>
              <a:gd name="connsiteX98" fmla="*/ 36118 w 37566"/>
              <a:gd name="connsiteY98" fmla="*/ 80454 h 170294"/>
              <a:gd name="connsiteX99" fmla="*/ 36753 w 37566"/>
              <a:gd name="connsiteY99" fmla="*/ 78930 h 170294"/>
              <a:gd name="connsiteX100" fmla="*/ 36753 w 37566"/>
              <a:gd name="connsiteY100" fmla="*/ 73748 h 170294"/>
              <a:gd name="connsiteX101" fmla="*/ 37566 w 37566"/>
              <a:gd name="connsiteY101" fmla="*/ 72275 h 170294"/>
              <a:gd name="connsiteX102" fmla="*/ 37566 w 37566"/>
              <a:gd name="connsiteY102" fmla="*/ 54140 h 170294"/>
              <a:gd name="connsiteX103" fmla="*/ 36753 w 37566"/>
              <a:gd name="connsiteY103" fmla="*/ 53403 h 170294"/>
              <a:gd name="connsiteX104" fmla="*/ 36753 w 37566"/>
              <a:gd name="connsiteY104" fmla="*/ 47358 h 170294"/>
              <a:gd name="connsiteX105" fmla="*/ 36118 w 37566"/>
              <a:gd name="connsiteY105" fmla="*/ 46697 h 170294"/>
              <a:gd name="connsiteX106" fmla="*/ 36118 w 37566"/>
              <a:gd name="connsiteY106" fmla="*/ 43650 h 170294"/>
              <a:gd name="connsiteX107" fmla="*/ 35305 w 37566"/>
              <a:gd name="connsiteY107" fmla="*/ 42126 h 170294"/>
              <a:gd name="connsiteX108" fmla="*/ 35305 w 37566"/>
              <a:gd name="connsiteY108" fmla="*/ 41414 h 170294"/>
              <a:gd name="connsiteX109" fmla="*/ 34506 w 37566"/>
              <a:gd name="connsiteY109" fmla="*/ 39903 h 170294"/>
              <a:gd name="connsiteX110" fmla="*/ 34506 w 37566"/>
              <a:gd name="connsiteY110" fmla="*/ 38366 h 170294"/>
              <a:gd name="connsiteX111" fmla="*/ 33870 w 37566"/>
              <a:gd name="connsiteY111" fmla="*/ 36080 h 170294"/>
              <a:gd name="connsiteX112" fmla="*/ 33045 w 37566"/>
              <a:gd name="connsiteY112" fmla="*/ 33832 h 170294"/>
              <a:gd name="connsiteX113" fmla="*/ 32410 w 37566"/>
              <a:gd name="connsiteY113" fmla="*/ 31508 h 170294"/>
              <a:gd name="connsiteX114" fmla="*/ 32410 w 37566"/>
              <a:gd name="connsiteY114" fmla="*/ 29362 h 170294"/>
              <a:gd name="connsiteX115" fmla="*/ 31597 w 37566"/>
              <a:gd name="connsiteY115" fmla="*/ 27825 h 170294"/>
              <a:gd name="connsiteX116" fmla="*/ 30797 w 37566"/>
              <a:gd name="connsiteY116" fmla="*/ 26314 h 170294"/>
              <a:gd name="connsiteX117" fmla="*/ 30797 w 37566"/>
              <a:gd name="connsiteY117" fmla="*/ 24790 h 170294"/>
              <a:gd name="connsiteX118" fmla="*/ 30314 w 37566"/>
              <a:gd name="connsiteY118" fmla="*/ 24066 h 170294"/>
              <a:gd name="connsiteX119" fmla="*/ 30314 w 37566"/>
              <a:gd name="connsiteY119" fmla="*/ 21755 h 170294"/>
              <a:gd name="connsiteX120" fmla="*/ 29667 w 37566"/>
              <a:gd name="connsiteY120" fmla="*/ 21031 h 170294"/>
              <a:gd name="connsiteX121" fmla="*/ 29667 w 37566"/>
              <a:gd name="connsiteY121" fmla="*/ 19507 h 170294"/>
              <a:gd name="connsiteX122" fmla="*/ 28854 w 37566"/>
              <a:gd name="connsiteY122" fmla="*/ 18808 h 170294"/>
              <a:gd name="connsiteX123" fmla="*/ 28854 w 37566"/>
              <a:gd name="connsiteY123" fmla="*/ 17348 h 170294"/>
              <a:gd name="connsiteX124" fmla="*/ 28219 w 37566"/>
              <a:gd name="connsiteY124" fmla="*/ 16484 h 170294"/>
              <a:gd name="connsiteX125" fmla="*/ 28219 w 37566"/>
              <a:gd name="connsiteY125" fmla="*/ 15049 h 170294"/>
              <a:gd name="connsiteX126" fmla="*/ 27406 w 37566"/>
              <a:gd name="connsiteY126" fmla="*/ 14300 h 170294"/>
              <a:gd name="connsiteX127" fmla="*/ 27406 w 37566"/>
              <a:gd name="connsiteY127" fmla="*/ 13512 h 170294"/>
              <a:gd name="connsiteX128" fmla="*/ 26606 w 37566"/>
              <a:gd name="connsiteY128" fmla="*/ 12789 h 170294"/>
              <a:gd name="connsiteX129" fmla="*/ 26606 w 37566"/>
              <a:gd name="connsiteY129" fmla="*/ 11290 h 170294"/>
              <a:gd name="connsiteX130" fmla="*/ 25793 w 37566"/>
              <a:gd name="connsiteY130" fmla="*/ 10490 h 170294"/>
              <a:gd name="connsiteX131" fmla="*/ 25793 w 37566"/>
              <a:gd name="connsiteY131" fmla="*/ 9753 h 170294"/>
              <a:gd name="connsiteX132" fmla="*/ 25158 w 37566"/>
              <a:gd name="connsiteY132" fmla="*/ 8254 h 170294"/>
              <a:gd name="connsiteX133" fmla="*/ 24345 w 37566"/>
              <a:gd name="connsiteY133" fmla="*/ 6718 h 170294"/>
              <a:gd name="connsiteX134" fmla="*/ 23545 w 37566"/>
              <a:gd name="connsiteY134" fmla="*/ 5207 h 170294"/>
              <a:gd name="connsiteX135" fmla="*/ 22898 w 37566"/>
              <a:gd name="connsiteY135" fmla="*/ 3695 h 170294"/>
              <a:gd name="connsiteX136" fmla="*/ 22097 w 37566"/>
              <a:gd name="connsiteY136" fmla="*/ 2171 h 170294"/>
              <a:gd name="connsiteX137" fmla="*/ 21450 w 37566"/>
              <a:gd name="connsiteY137" fmla="*/ 0 h 170294"/>
              <a:gd name="connsiteX138" fmla="*/ 20637 w 37566"/>
              <a:gd name="connsiteY138" fmla="*/ 660 h 170294"/>
              <a:gd name="connsiteX139" fmla="*/ 19824 w 37566"/>
              <a:gd name="connsiteY139" fmla="*/ 660 h 170294"/>
              <a:gd name="connsiteX140" fmla="*/ 20637 w 37566"/>
              <a:gd name="connsiteY140" fmla="*/ 660 h 170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</a:cxnLst>
            <a:rect l="l" t="t" r="r" b="b"/>
            <a:pathLst>
              <a:path w="37566" h="170294">
                <a:moveTo>
                  <a:pt x="20637" y="660"/>
                </a:moveTo>
                <a:cubicBezTo>
                  <a:pt x="20802" y="1435"/>
                  <a:pt x="21120" y="2247"/>
                  <a:pt x="21450" y="2971"/>
                </a:cubicBezTo>
                <a:lnTo>
                  <a:pt x="21450" y="4495"/>
                </a:lnTo>
                <a:cubicBezTo>
                  <a:pt x="21602" y="4991"/>
                  <a:pt x="21767" y="5486"/>
                  <a:pt x="22097" y="5994"/>
                </a:cubicBezTo>
                <a:lnTo>
                  <a:pt x="22097" y="7531"/>
                </a:lnTo>
                <a:cubicBezTo>
                  <a:pt x="22250" y="8026"/>
                  <a:pt x="22568" y="8521"/>
                  <a:pt x="22898" y="8966"/>
                </a:cubicBezTo>
                <a:lnTo>
                  <a:pt x="22898" y="11290"/>
                </a:lnTo>
                <a:cubicBezTo>
                  <a:pt x="23063" y="11582"/>
                  <a:pt x="23215" y="11785"/>
                  <a:pt x="23545" y="12014"/>
                </a:cubicBezTo>
                <a:lnTo>
                  <a:pt x="23545" y="14300"/>
                </a:lnTo>
                <a:cubicBezTo>
                  <a:pt x="23698" y="14617"/>
                  <a:pt x="24015" y="14820"/>
                  <a:pt x="24345" y="15049"/>
                </a:cubicBezTo>
                <a:lnTo>
                  <a:pt x="24345" y="17348"/>
                </a:lnTo>
                <a:cubicBezTo>
                  <a:pt x="24510" y="17564"/>
                  <a:pt x="24828" y="17779"/>
                  <a:pt x="25158" y="17995"/>
                </a:cubicBezTo>
                <a:lnTo>
                  <a:pt x="25158" y="23266"/>
                </a:lnTo>
                <a:cubicBezTo>
                  <a:pt x="25310" y="23787"/>
                  <a:pt x="25475" y="24295"/>
                  <a:pt x="25793" y="24790"/>
                </a:cubicBezTo>
                <a:lnTo>
                  <a:pt x="25793" y="32321"/>
                </a:lnTo>
                <a:cubicBezTo>
                  <a:pt x="25958" y="32816"/>
                  <a:pt x="26289" y="33312"/>
                  <a:pt x="26606" y="33832"/>
                </a:cubicBezTo>
                <a:cubicBezTo>
                  <a:pt x="26606" y="37160"/>
                  <a:pt x="26289" y="40398"/>
                  <a:pt x="26289" y="43650"/>
                </a:cubicBezTo>
                <a:cubicBezTo>
                  <a:pt x="25958" y="44665"/>
                  <a:pt x="25641" y="45682"/>
                  <a:pt x="25475" y="46697"/>
                </a:cubicBezTo>
                <a:lnTo>
                  <a:pt x="25475" y="56451"/>
                </a:lnTo>
                <a:cubicBezTo>
                  <a:pt x="25158" y="57239"/>
                  <a:pt x="24993" y="57975"/>
                  <a:pt x="24828" y="58686"/>
                </a:cubicBezTo>
                <a:lnTo>
                  <a:pt x="24828" y="63970"/>
                </a:lnTo>
                <a:cubicBezTo>
                  <a:pt x="24510" y="64985"/>
                  <a:pt x="24180" y="65989"/>
                  <a:pt x="24015" y="66929"/>
                </a:cubicBezTo>
                <a:lnTo>
                  <a:pt x="24015" y="69240"/>
                </a:lnTo>
                <a:cubicBezTo>
                  <a:pt x="23698" y="70040"/>
                  <a:pt x="23380" y="70777"/>
                  <a:pt x="23215" y="71488"/>
                </a:cubicBezTo>
                <a:lnTo>
                  <a:pt x="23215" y="75971"/>
                </a:lnTo>
                <a:cubicBezTo>
                  <a:pt x="22898" y="76695"/>
                  <a:pt x="22733" y="77406"/>
                  <a:pt x="22568" y="78143"/>
                </a:cubicBezTo>
                <a:lnTo>
                  <a:pt x="22568" y="80454"/>
                </a:lnTo>
                <a:cubicBezTo>
                  <a:pt x="22250" y="81254"/>
                  <a:pt x="21919" y="81953"/>
                  <a:pt x="21767" y="82689"/>
                </a:cubicBezTo>
                <a:lnTo>
                  <a:pt x="21767" y="85001"/>
                </a:lnTo>
                <a:cubicBezTo>
                  <a:pt x="21450" y="85801"/>
                  <a:pt x="21285" y="86525"/>
                  <a:pt x="21120" y="87388"/>
                </a:cubicBezTo>
                <a:cubicBezTo>
                  <a:pt x="20802" y="88188"/>
                  <a:pt x="20472" y="88912"/>
                  <a:pt x="20320" y="89636"/>
                </a:cubicBezTo>
                <a:lnTo>
                  <a:pt x="20320" y="91935"/>
                </a:lnTo>
                <a:cubicBezTo>
                  <a:pt x="19989" y="92671"/>
                  <a:pt x="19672" y="93383"/>
                  <a:pt x="19506" y="94094"/>
                </a:cubicBezTo>
                <a:lnTo>
                  <a:pt x="19506" y="96431"/>
                </a:lnTo>
                <a:cubicBezTo>
                  <a:pt x="19189" y="97231"/>
                  <a:pt x="18872" y="97942"/>
                  <a:pt x="18706" y="98679"/>
                </a:cubicBezTo>
                <a:cubicBezTo>
                  <a:pt x="18376" y="99466"/>
                  <a:pt x="18224" y="100190"/>
                  <a:pt x="18059" y="100901"/>
                </a:cubicBezTo>
                <a:lnTo>
                  <a:pt x="18059" y="103225"/>
                </a:lnTo>
                <a:cubicBezTo>
                  <a:pt x="17729" y="104013"/>
                  <a:pt x="17411" y="104724"/>
                  <a:pt x="17259" y="105448"/>
                </a:cubicBezTo>
                <a:cubicBezTo>
                  <a:pt x="16929" y="106489"/>
                  <a:pt x="16611" y="107493"/>
                  <a:pt x="16446" y="108420"/>
                </a:cubicBezTo>
                <a:cubicBezTo>
                  <a:pt x="16128" y="109207"/>
                  <a:pt x="15963" y="109944"/>
                  <a:pt x="15798" y="110655"/>
                </a:cubicBezTo>
                <a:lnTo>
                  <a:pt x="15798" y="113703"/>
                </a:lnTo>
                <a:cubicBezTo>
                  <a:pt x="15481" y="114706"/>
                  <a:pt x="15163" y="115735"/>
                  <a:pt x="14998" y="116725"/>
                </a:cubicBezTo>
                <a:cubicBezTo>
                  <a:pt x="14681" y="117729"/>
                  <a:pt x="14363" y="118770"/>
                  <a:pt x="14185" y="119773"/>
                </a:cubicBezTo>
                <a:cubicBezTo>
                  <a:pt x="13868" y="120777"/>
                  <a:pt x="13703" y="121780"/>
                  <a:pt x="13538" y="122732"/>
                </a:cubicBezTo>
                <a:lnTo>
                  <a:pt x="13538" y="125844"/>
                </a:lnTo>
                <a:cubicBezTo>
                  <a:pt x="13220" y="126924"/>
                  <a:pt x="12903" y="127939"/>
                  <a:pt x="12737" y="128943"/>
                </a:cubicBezTo>
                <a:cubicBezTo>
                  <a:pt x="12433" y="129959"/>
                  <a:pt x="12090" y="130975"/>
                  <a:pt x="11950" y="131914"/>
                </a:cubicBezTo>
                <a:cubicBezTo>
                  <a:pt x="11607" y="132931"/>
                  <a:pt x="11442" y="133934"/>
                  <a:pt x="11290" y="134950"/>
                </a:cubicBezTo>
                <a:cubicBezTo>
                  <a:pt x="10960" y="135737"/>
                  <a:pt x="10642" y="136537"/>
                  <a:pt x="10490" y="137248"/>
                </a:cubicBezTo>
                <a:cubicBezTo>
                  <a:pt x="10159" y="138277"/>
                  <a:pt x="9994" y="139293"/>
                  <a:pt x="9842" y="140233"/>
                </a:cubicBezTo>
                <a:cubicBezTo>
                  <a:pt x="9525" y="141020"/>
                  <a:pt x="9194" y="141744"/>
                  <a:pt x="9029" y="142456"/>
                </a:cubicBezTo>
                <a:cubicBezTo>
                  <a:pt x="8712" y="143255"/>
                  <a:pt x="8394" y="143992"/>
                  <a:pt x="8242" y="144703"/>
                </a:cubicBezTo>
                <a:cubicBezTo>
                  <a:pt x="7899" y="145503"/>
                  <a:pt x="7581" y="146316"/>
                  <a:pt x="7416" y="147015"/>
                </a:cubicBezTo>
                <a:cubicBezTo>
                  <a:pt x="7111" y="147815"/>
                  <a:pt x="6934" y="148539"/>
                  <a:pt x="6768" y="149263"/>
                </a:cubicBezTo>
                <a:cubicBezTo>
                  <a:pt x="6451" y="149771"/>
                  <a:pt x="6134" y="150291"/>
                  <a:pt x="5969" y="150774"/>
                </a:cubicBezTo>
                <a:cubicBezTo>
                  <a:pt x="5651" y="151574"/>
                  <a:pt x="5333" y="152362"/>
                  <a:pt x="5156" y="153086"/>
                </a:cubicBezTo>
                <a:cubicBezTo>
                  <a:pt x="4851" y="153593"/>
                  <a:pt x="4521" y="154038"/>
                  <a:pt x="4355" y="154470"/>
                </a:cubicBezTo>
                <a:cubicBezTo>
                  <a:pt x="4038" y="154965"/>
                  <a:pt x="3873" y="155473"/>
                  <a:pt x="3721" y="155994"/>
                </a:cubicBezTo>
                <a:cubicBezTo>
                  <a:pt x="3403" y="156489"/>
                  <a:pt x="3060" y="156997"/>
                  <a:pt x="2908" y="157505"/>
                </a:cubicBezTo>
                <a:cubicBezTo>
                  <a:pt x="2578" y="157860"/>
                  <a:pt x="2425" y="158369"/>
                  <a:pt x="2260" y="158877"/>
                </a:cubicBezTo>
                <a:lnTo>
                  <a:pt x="2260" y="160528"/>
                </a:lnTo>
                <a:cubicBezTo>
                  <a:pt x="1942" y="161048"/>
                  <a:pt x="1612" y="161544"/>
                  <a:pt x="1460" y="162052"/>
                </a:cubicBezTo>
                <a:cubicBezTo>
                  <a:pt x="1142" y="162356"/>
                  <a:pt x="812" y="162623"/>
                  <a:pt x="673" y="162852"/>
                </a:cubicBezTo>
                <a:lnTo>
                  <a:pt x="673" y="165087"/>
                </a:lnTo>
                <a:cubicBezTo>
                  <a:pt x="330" y="165303"/>
                  <a:pt x="165" y="165506"/>
                  <a:pt x="0" y="165760"/>
                </a:cubicBezTo>
                <a:lnTo>
                  <a:pt x="0" y="168046"/>
                </a:lnTo>
                <a:cubicBezTo>
                  <a:pt x="165" y="168338"/>
                  <a:pt x="330" y="168567"/>
                  <a:pt x="673" y="168783"/>
                </a:cubicBezTo>
                <a:lnTo>
                  <a:pt x="673" y="169570"/>
                </a:lnTo>
                <a:lnTo>
                  <a:pt x="1460" y="169570"/>
                </a:lnTo>
                <a:cubicBezTo>
                  <a:pt x="1612" y="169862"/>
                  <a:pt x="1942" y="170078"/>
                  <a:pt x="2260" y="170294"/>
                </a:cubicBezTo>
                <a:lnTo>
                  <a:pt x="6768" y="170294"/>
                </a:lnTo>
                <a:cubicBezTo>
                  <a:pt x="6934" y="170078"/>
                  <a:pt x="7111" y="169862"/>
                  <a:pt x="7416" y="169570"/>
                </a:cubicBezTo>
                <a:lnTo>
                  <a:pt x="9029" y="169570"/>
                </a:lnTo>
                <a:cubicBezTo>
                  <a:pt x="9525" y="169341"/>
                  <a:pt x="9994" y="169062"/>
                  <a:pt x="10490" y="168783"/>
                </a:cubicBezTo>
                <a:cubicBezTo>
                  <a:pt x="11950" y="167347"/>
                  <a:pt x="13385" y="165887"/>
                  <a:pt x="14998" y="164376"/>
                </a:cubicBezTo>
                <a:cubicBezTo>
                  <a:pt x="15163" y="163855"/>
                  <a:pt x="15481" y="163347"/>
                  <a:pt x="15798" y="162852"/>
                </a:cubicBezTo>
                <a:cubicBezTo>
                  <a:pt x="16281" y="162356"/>
                  <a:pt x="16776" y="161836"/>
                  <a:pt x="17259" y="161328"/>
                </a:cubicBezTo>
                <a:cubicBezTo>
                  <a:pt x="17411" y="160616"/>
                  <a:pt x="17729" y="159664"/>
                  <a:pt x="18059" y="158877"/>
                </a:cubicBezTo>
                <a:cubicBezTo>
                  <a:pt x="18554" y="158153"/>
                  <a:pt x="19024" y="157416"/>
                  <a:pt x="19506" y="156629"/>
                </a:cubicBezTo>
                <a:cubicBezTo>
                  <a:pt x="19672" y="155905"/>
                  <a:pt x="19989" y="155270"/>
                  <a:pt x="20320" y="154470"/>
                </a:cubicBezTo>
                <a:cubicBezTo>
                  <a:pt x="20472" y="153746"/>
                  <a:pt x="20802" y="153022"/>
                  <a:pt x="21120" y="152234"/>
                </a:cubicBezTo>
                <a:cubicBezTo>
                  <a:pt x="21602" y="151510"/>
                  <a:pt x="22097" y="150774"/>
                  <a:pt x="22568" y="150037"/>
                </a:cubicBezTo>
                <a:cubicBezTo>
                  <a:pt x="22733" y="149047"/>
                  <a:pt x="22898" y="148044"/>
                  <a:pt x="23215" y="147015"/>
                </a:cubicBezTo>
                <a:cubicBezTo>
                  <a:pt x="23380" y="146012"/>
                  <a:pt x="23698" y="144995"/>
                  <a:pt x="24015" y="143992"/>
                </a:cubicBezTo>
                <a:cubicBezTo>
                  <a:pt x="24180" y="142964"/>
                  <a:pt x="24510" y="141960"/>
                  <a:pt x="24828" y="140957"/>
                </a:cubicBezTo>
                <a:cubicBezTo>
                  <a:pt x="24993" y="139725"/>
                  <a:pt x="25158" y="138506"/>
                  <a:pt x="25475" y="137248"/>
                </a:cubicBezTo>
                <a:cubicBezTo>
                  <a:pt x="25958" y="136258"/>
                  <a:pt x="26441" y="135229"/>
                  <a:pt x="27089" y="134226"/>
                </a:cubicBezTo>
                <a:cubicBezTo>
                  <a:pt x="27254" y="132994"/>
                  <a:pt x="27571" y="131775"/>
                  <a:pt x="27888" y="130467"/>
                </a:cubicBezTo>
                <a:cubicBezTo>
                  <a:pt x="28054" y="128943"/>
                  <a:pt x="28219" y="127444"/>
                  <a:pt x="28537" y="125768"/>
                </a:cubicBezTo>
                <a:cubicBezTo>
                  <a:pt x="28702" y="124548"/>
                  <a:pt x="29019" y="123253"/>
                  <a:pt x="29349" y="121932"/>
                </a:cubicBezTo>
                <a:cubicBezTo>
                  <a:pt x="29502" y="120484"/>
                  <a:pt x="29667" y="119062"/>
                  <a:pt x="29984" y="117538"/>
                </a:cubicBezTo>
                <a:cubicBezTo>
                  <a:pt x="30149" y="116014"/>
                  <a:pt x="30479" y="114490"/>
                  <a:pt x="30797" y="112966"/>
                </a:cubicBezTo>
                <a:cubicBezTo>
                  <a:pt x="30949" y="111468"/>
                  <a:pt x="31279" y="109944"/>
                  <a:pt x="31597" y="108420"/>
                </a:cubicBezTo>
                <a:cubicBezTo>
                  <a:pt x="32080" y="106972"/>
                  <a:pt x="32562" y="105448"/>
                  <a:pt x="33045" y="103949"/>
                </a:cubicBezTo>
                <a:cubicBezTo>
                  <a:pt x="33210" y="102209"/>
                  <a:pt x="33540" y="100469"/>
                  <a:pt x="33870" y="98679"/>
                </a:cubicBezTo>
                <a:cubicBezTo>
                  <a:pt x="34023" y="96939"/>
                  <a:pt x="34175" y="95186"/>
                  <a:pt x="34506" y="93383"/>
                </a:cubicBezTo>
                <a:cubicBezTo>
                  <a:pt x="34670" y="91643"/>
                  <a:pt x="34988" y="89903"/>
                  <a:pt x="35305" y="88112"/>
                </a:cubicBezTo>
                <a:cubicBezTo>
                  <a:pt x="35471" y="86017"/>
                  <a:pt x="35788" y="83985"/>
                  <a:pt x="36118" y="81953"/>
                </a:cubicBezTo>
                <a:lnTo>
                  <a:pt x="36118" y="80454"/>
                </a:lnTo>
                <a:cubicBezTo>
                  <a:pt x="36271" y="79946"/>
                  <a:pt x="36436" y="79425"/>
                  <a:pt x="36753" y="78930"/>
                </a:cubicBezTo>
                <a:lnTo>
                  <a:pt x="36753" y="73748"/>
                </a:lnTo>
                <a:cubicBezTo>
                  <a:pt x="36918" y="73215"/>
                  <a:pt x="37236" y="72707"/>
                  <a:pt x="37566" y="72275"/>
                </a:cubicBezTo>
                <a:lnTo>
                  <a:pt x="37566" y="54140"/>
                </a:lnTo>
                <a:cubicBezTo>
                  <a:pt x="37236" y="53911"/>
                  <a:pt x="36918" y="53708"/>
                  <a:pt x="36753" y="53403"/>
                </a:cubicBezTo>
                <a:lnTo>
                  <a:pt x="36753" y="47358"/>
                </a:lnTo>
                <a:cubicBezTo>
                  <a:pt x="36436" y="47129"/>
                  <a:pt x="36271" y="46926"/>
                  <a:pt x="36118" y="46697"/>
                </a:cubicBezTo>
                <a:lnTo>
                  <a:pt x="36118" y="43650"/>
                </a:lnTo>
                <a:cubicBezTo>
                  <a:pt x="35788" y="43167"/>
                  <a:pt x="35471" y="42646"/>
                  <a:pt x="35305" y="42126"/>
                </a:cubicBezTo>
                <a:lnTo>
                  <a:pt x="35305" y="41414"/>
                </a:lnTo>
                <a:cubicBezTo>
                  <a:pt x="34988" y="40906"/>
                  <a:pt x="34670" y="40398"/>
                  <a:pt x="34506" y="39903"/>
                </a:cubicBezTo>
                <a:lnTo>
                  <a:pt x="34506" y="38366"/>
                </a:lnTo>
                <a:cubicBezTo>
                  <a:pt x="34175" y="37655"/>
                  <a:pt x="34023" y="36868"/>
                  <a:pt x="33870" y="36080"/>
                </a:cubicBezTo>
                <a:cubicBezTo>
                  <a:pt x="33540" y="35344"/>
                  <a:pt x="33210" y="34607"/>
                  <a:pt x="33045" y="33832"/>
                </a:cubicBezTo>
                <a:cubicBezTo>
                  <a:pt x="32727" y="33108"/>
                  <a:pt x="32562" y="32321"/>
                  <a:pt x="32410" y="31508"/>
                </a:cubicBezTo>
                <a:lnTo>
                  <a:pt x="32410" y="29362"/>
                </a:lnTo>
                <a:cubicBezTo>
                  <a:pt x="32080" y="28841"/>
                  <a:pt x="31775" y="28321"/>
                  <a:pt x="31597" y="27825"/>
                </a:cubicBezTo>
                <a:cubicBezTo>
                  <a:pt x="31279" y="27317"/>
                  <a:pt x="30949" y="26835"/>
                  <a:pt x="30797" y="26314"/>
                </a:cubicBezTo>
                <a:lnTo>
                  <a:pt x="30797" y="24790"/>
                </a:lnTo>
                <a:cubicBezTo>
                  <a:pt x="30479" y="24587"/>
                  <a:pt x="30314" y="24371"/>
                  <a:pt x="30314" y="24066"/>
                </a:cubicBezTo>
                <a:lnTo>
                  <a:pt x="30314" y="21755"/>
                </a:lnTo>
                <a:cubicBezTo>
                  <a:pt x="29984" y="21539"/>
                  <a:pt x="29832" y="21323"/>
                  <a:pt x="29667" y="21031"/>
                </a:cubicBezTo>
                <a:lnTo>
                  <a:pt x="29667" y="19507"/>
                </a:lnTo>
                <a:cubicBezTo>
                  <a:pt x="29349" y="19316"/>
                  <a:pt x="29019" y="19075"/>
                  <a:pt x="28854" y="18808"/>
                </a:cubicBezTo>
                <a:lnTo>
                  <a:pt x="28854" y="17348"/>
                </a:lnTo>
                <a:cubicBezTo>
                  <a:pt x="28537" y="17068"/>
                  <a:pt x="28371" y="16776"/>
                  <a:pt x="28219" y="16484"/>
                </a:cubicBezTo>
                <a:lnTo>
                  <a:pt x="28219" y="15049"/>
                </a:lnTo>
                <a:cubicBezTo>
                  <a:pt x="27888" y="14820"/>
                  <a:pt x="27571" y="14617"/>
                  <a:pt x="27406" y="14300"/>
                </a:cubicBezTo>
                <a:lnTo>
                  <a:pt x="27406" y="13512"/>
                </a:lnTo>
                <a:cubicBezTo>
                  <a:pt x="27089" y="13309"/>
                  <a:pt x="26758" y="13080"/>
                  <a:pt x="26606" y="12789"/>
                </a:cubicBezTo>
                <a:lnTo>
                  <a:pt x="26606" y="11290"/>
                </a:lnTo>
                <a:cubicBezTo>
                  <a:pt x="26289" y="11061"/>
                  <a:pt x="25958" y="10769"/>
                  <a:pt x="25793" y="10490"/>
                </a:cubicBezTo>
                <a:lnTo>
                  <a:pt x="25793" y="9753"/>
                </a:lnTo>
                <a:cubicBezTo>
                  <a:pt x="25475" y="9258"/>
                  <a:pt x="25310" y="8750"/>
                  <a:pt x="25158" y="8254"/>
                </a:cubicBezTo>
                <a:cubicBezTo>
                  <a:pt x="24828" y="7721"/>
                  <a:pt x="24510" y="7226"/>
                  <a:pt x="24345" y="6718"/>
                </a:cubicBezTo>
                <a:cubicBezTo>
                  <a:pt x="24015" y="6223"/>
                  <a:pt x="23698" y="5715"/>
                  <a:pt x="23545" y="5207"/>
                </a:cubicBezTo>
                <a:cubicBezTo>
                  <a:pt x="23215" y="4698"/>
                  <a:pt x="23063" y="4203"/>
                  <a:pt x="22898" y="3695"/>
                </a:cubicBezTo>
                <a:cubicBezTo>
                  <a:pt x="22568" y="3200"/>
                  <a:pt x="22250" y="2667"/>
                  <a:pt x="22097" y="2171"/>
                </a:cubicBezTo>
                <a:cubicBezTo>
                  <a:pt x="21767" y="1435"/>
                  <a:pt x="21602" y="736"/>
                  <a:pt x="21450" y="0"/>
                </a:cubicBezTo>
                <a:cubicBezTo>
                  <a:pt x="21120" y="228"/>
                  <a:pt x="20802" y="444"/>
                  <a:pt x="20637" y="660"/>
                </a:cubicBezTo>
                <a:lnTo>
                  <a:pt x="19824" y="660"/>
                </a:lnTo>
                <a:lnTo>
                  <a:pt x="20637" y="66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anchor="ctr"/>
          <a:lstStyle/>
          <a:p>
            <a:pPr marL="0" marR="0" lvl="0" indent="0" algn="ctr" defTabSz="78162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3" name="TextBox 1"/>
          <p:cNvSpPr txBox="1">
            <a:spLocks noChangeArrowheads="1"/>
          </p:cNvSpPr>
          <p:nvPr/>
        </p:nvSpPr>
        <p:spPr bwMode="auto">
          <a:xfrm rot="-5400000">
            <a:off x="8493919" y="3345657"/>
            <a:ext cx="9112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781050" rtl="0" eaLnBrk="1" fontAlgn="base" latinLnBrk="0" hangingPunct="1">
              <a:lnSpc>
                <a:spcPts val="93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R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I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N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G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A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N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A</a:t>
            </a:r>
          </a:p>
        </p:txBody>
      </p:sp>
      <p:sp>
        <p:nvSpPr>
          <p:cNvPr id="3084" name="TextBox 1"/>
          <p:cNvSpPr txBox="1">
            <a:spLocks noChangeArrowheads="1"/>
          </p:cNvSpPr>
          <p:nvPr/>
        </p:nvSpPr>
        <p:spPr bwMode="auto">
          <a:xfrm rot="-5400000">
            <a:off x="8625725" y="793050"/>
            <a:ext cx="647613" cy="15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781050" rtl="0" eaLnBrk="1" fontAlgn="base" latinLnBrk="0" hangingPunct="1">
              <a:lnSpc>
                <a:spcPts val="93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 dirty="0">
                <a:ln>
                  <a:noFill/>
                </a:ln>
                <a:solidFill>
                  <a:srgbClr val="D48367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FRESH date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2253849" y="2224088"/>
            <a:ext cx="4679166" cy="3315488"/>
          </a:xfrm>
          <a:prstGeom prst="rect">
            <a:avLst/>
          </a:prstGeom>
          <a:noFill/>
        </p:spPr>
        <p:txBody>
          <a:bodyPr wrap="none" lIns="0" tIns="0" rIns="0" bIns="39081">
            <a:spAutoFit/>
          </a:bodyPr>
          <a:lstStyle/>
          <a:p>
            <a:pPr marL="0" marR="0" lvl="0" indent="0" algn="ctr" defTabSz="781629" rtl="0" eaLnBrk="1" fontAlgn="auto" latinLnBrk="0" hangingPunct="1">
              <a:lnSpc>
                <a:spcPts val="70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975" algn="l"/>
                <a:tab pos="998748" algn="l"/>
                <a:tab pos="1226723" algn="l"/>
              </a:tabLst>
              <a:defRPr/>
            </a:pPr>
            <a:r>
              <a:rPr kumimoji="0" lang="en-US" altLang="zh-CN" sz="6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rPr>
              <a:t>RINGANA</a:t>
            </a:r>
          </a:p>
          <a:p>
            <a:pPr marL="0" marR="0" lvl="0" indent="0" algn="ctr" defTabSz="781629" rtl="0" eaLnBrk="1" fontAlgn="auto" latinLnBrk="0" hangingPunct="1">
              <a:lnSpc>
                <a:spcPts val="5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975" algn="l"/>
                <a:tab pos="998748" algn="l"/>
                <a:tab pos="1226723" algn="l"/>
              </a:tabLst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rPr>
              <a:t>	</a:t>
            </a:r>
            <a:r>
              <a:rPr lang="en-US" altLang="zh-CN" sz="6500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rPr>
              <a:t>FRESH </a:t>
            </a:r>
            <a:r>
              <a:rPr kumimoji="0" lang="en-US" altLang="zh-CN" sz="6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rPr>
              <a:t>date</a:t>
            </a:r>
          </a:p>
          <a:p>
            <a:pPr marL="0" marR="0" lvl="0" indent="0" algn="ctr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itchFamily="34" charset="0"/>
            </a:endParaRPr>
          </a:p>
          <a:p>
            <a:pPr marL="0" marR="0" lvl="0" indent="0" algn="ctr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itchFamily="34" charset="0"/>
            </a:endParaRPr>
          </a:p>
          <a:p>
            <a:pPr marL="0" marR="0" lvl="0" indent="0" algn="ctr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itchFamily="34" charset="0"/>
            </a:endParaRPr>
          </a:p>
          <a:p>
            <a:pPr marL="0" marR="0" lvl="0" indent="0" algn="ctr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itchFamily="34" charset="0"/>
            </a:endParaRPr>
          </a:p>
          <a:p>
            <a:pPr marL="0" marR="0" lvl="0" indent="0" algn="ctr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itchFamily="34" charset="0"/>
            </a:endParaRPr>
          </a:p>
          <a:p>
            <a:pPr marL="0" marR="0" lvl="0" indent="0" algn="ctr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itchFamily="34" charset="0"/>
            </a:endParaRPr>
          </a:p>
          <a:p>
            <a:pPr marL="0" marR="0" lvl="0" indent="0" algn="ctr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itchFamily="34" charset="0"/>
            </a:endParaRPr>
          </a:p>
          <a:p>
            <a:pPr marL="0" marR="0" lvl="0" indent="0" algn="ctr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itchFamily="34" charset="0"/>
            </a:endParaRPr>
          </a:p>
          <a:p>
            <a:pPr marL="0" marR="0" lvl="0" indent="0" algn="ctr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itchFamily="34" charset="0"/>
            </a:endParaRPr>
          </a:p>
          <a:p>
            <a:pPr marL="0" marR="0" lvl="0" indent="0" algn="ctr" defTabSz="781629" rtl="0" eaLnBrk="1" fontAlgn="auto" latinLnBrk="0" hangingPunct="1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itchFamily="34" charset="0"/>
            </a:endParaRPr>
          </a:p>
          <a:p>
            <a:pPr marL="0" marR="0" lvl="0" indent="0" algn="ctr" defTabSz="781629" rtl="0" eaLnBrk="1" fontAlgn="auto" latinLnBrk="0" hangingPunct="1">
              <a:lnSpc>
                <a:spcPts val="145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975" algn="l"/>
                <a:tab pos="998748" algn="l"/>
                <a:tab pos="1226723" algn="l"/>
              </a:tabLst>
              <a:defRPr/>
            </a:pPr>
            <a:r>
              <a:rPr kumimoji="0" lang="en-US" altLang="zh-CN" sz="1300" b="0" i="0" u="none" strike="noStrike" kern="0" cap="none" spc="4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rPr>
              <a:t>HERZLICH</a:t>
            </a:r>
          </a:p>
          <a:p>
            <a:pPr marL="0" marR="0" lvl="0" indent="0" algn="ctr" defTabSz="781629" rtl="0" eaLnBrk="1" fontAlgn="auto" latinLnBrk="0" hangingPunct="1">
              <a:lnSpc>
                <a:spcPts val="222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7975" algn="l"/>
                <a:tab pos="998748" algn="l"/>
                <a:tab pos="1226723" algn="l"/>
              </a:tabLst>
              <a:defRPr/>
            </a:pPr>
            <a:r>
              <a:rPr kumimoji="0" lang="en-US" altLang="zh-CN" sz="1300" b="0" i="0" u="none" strike="noStrike" kern="0" cap="none" spc="47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itchFamily="34" charset="0"/>
              </a:rPr>
              <a:t>WILLKOMMEN</a:t>
            </a:r>
          </a:p>
        </p:txBody>
      </p:sp>
      <p:sp>
        <p:nvSpPr>
          <p:cNvPr id="3086" name="TextBox 1"/>
          <p:cNvSpPr txBox="1">
            <a:spLocks noChangeArrowheads="1"/>
          </p:cNvSpPr>
          <p:nvPr/>
        </p:nvSpPr>
        <p:spPr bwMode="auto">
          <a:xfrm>
            <a:off x="8905875" y="6423025"/>
            <a:ext cx="650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781050" rtl="0" eaLnBrk="1" fontAlgn="base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2</a:t>
            </a:r>
          </a:p>
        </p:txBody>
      </p:sp>
      <p:sp>
        <p:nvSpPr>
          <p:cNvPr id="3087" name="TextBox 1"/>
          <p:cNvSpPr txBox="1">
            <a:spLocks noChangeArrowheads="1"/>
          </p:cNvSpPr>
          <p:nvPr/>
        </p:nvSpPr>
        <p:spPr bwMode="auto">
          <a:xfrm>
            <a:off x="4356100" y="6423025"/>
            <a:ext cx="4286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781050" rtl="0" eaLnBrk="1" fontAlgn="base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So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fresh</a:t>
            </a:r>
          </a:p>
        </p:txBody>
      </p:sp>
      <p:pic>
        <p:nvPicPr>
          <p:cNvPr id="308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838200"/>
            <a:ext cx="76200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732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TextBox 1">
            <a:extLst>
              <a:ext uri="{FF2B5EF4-FFF2-40B4-BE49-F238E27FC236}">
                <a16:creationId xmlns:a16="http://schemas.microsoft.com/office/drawing/2014/main" id="{D416390F-BCB2-A44A-B345-65CE81987FE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493919" y="3345657"/>
            <a:ext cx="9112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938"/>
              </a:lnSpc>
            </a:pPr>
            <a:r>
              <a:rPr lang="en-US" altLang="zh-CN" sz="9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390" name="TextBox 1">
            <a:extLst>
              <a:ext uri="{FF2B5EF4-FFF2-40B4-BE49-F238E27FC236}">
                <a16:creationId xmlns:a16="http://schemas.microsoft.com/office/drawing/2014/main" id="{B9C4C485-A95E-EB4B-AB2D-838FBD2AB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4125" y="6423025"/>
            <a:ext cx="1285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850"/>
              </a:lnSpc>
            </a:pPr>
            <a:r>
              <a:rPr lang="en-US" altLang="zh-CN" sz="9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</p:txBody>
      </p:sp>
      <p:sp>
        <p:nvSpPr>
          <p:cNvPr id="16392" name="TextBox 1">
            <a:extLst>
              <a:ext uri="{FF2B5EF4-FFF2-40B4-BE49-F238E27FC236}">
                <a16:creationId xmlns:a16="http://schemas.microsoft.com/office/drawing/2014/main" id="{9ACB29F3-63E4-894A-87EC-B7CF470A7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193" y="2512838"/>
            <a:ext cx="7092552" cy="2893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39081">
            <a:spAutoFit/>
          </a:bodyPr>
          <a:lstStyle>
            <a:lvl1pPr>
              <a:tabLst>
                <a:tab pos="96838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96838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96838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96838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96838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81050" eaLnBrk="0" fontAlgn="base" hangingPunct="0">
              <a:spcBef>
                <a:spcPct val="0"/>
              </a:spcBef>
              <a:spcAft>
                <a:spcPct val="0"/>
              </a:spcAft>
              <a:tabLst>
                <a:tab pos="96838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81050" eaLnBrk="0" fontAlgn="base" hangingPunct="0">
              <a:spcBef>
                <a:spcPct val="0"/>
              </a:spcBef>
              <a:spcAft>
                <a:spcPct val="0"/>
              </a:spcAft>
              <a:tabLst>
                <a:tab pos="96838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81050" eaLnBrk="0" fontAlgn="base" hangingPunct="0">
              <a:spcBef>
                <a:spcPct val="0"/>
              </a:spcBef>
              <a:spcAft>
                <a:spcPct val="0"/>
              </a:spcAft>
              <a:tabLst>
                <a:tab pos="96838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81050" eaLnBrk="0" fontAlgn="base" hangingPunct="0">
              <a:spcBef>
                <a:spcPct val="0"/>
              </a:spcBef>
              <a:spcAft>
                <a:spcPct val="0"/>
              </a:spcAft>
              <a:tabLst>
                <a:tab pos="96838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2738"/>
              </a:lnSpc>
              <a:spcBef>
                <a:spcPts val="38"/>
              </a:spcBef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Markt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bereit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- 10 von 12 Trends </a:t>
            </a:r>
          </a:p>
          <a:p>
            <a:pPr eaLnBrk="1" hangingPunct="1">
              <a:lnSpc>
                <a:spcPts val="850"/>
              </a:lnSpc>
              <a:spcBef>
                <a:spcPts val="38"/>
              </a:spcBef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ts val="2738"/>
              </a:lnSpc>
              <a:spcBef>
                <a:spcPts val="38"/>
              </a:spcBef>
            </a:pP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ts val="2738"/>
              </a:lnSpc>
              <a:spcBef>
                <a:spcPts val="38"/>
              </a:spcBef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Was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 err="1">
                <a:solidFill>
                  <a:srgbClr val="4EDAA6"/>
                </a:solidFill>
                <a:latin typeface="Scriptina" panose="02000505020000020004" pitchFamily="2" charset="0"/>
                <a:cs typeface="Arial" panose="020B0604020202020204" pitchFamily="34" charset="0"/>
              </a:rPr>
              <a:t>Deine</a:t>
            </a:r>
            <a:r>
              <a:rPr lang="en-US" altLang="zh-CN" sz="3200" b="1" dirty="0">
                <a:solidFill>
                  <a:srgbClr val="4EDAA6"/>
                </a:solidFill>
                <a:latin typeface="Scriptina" panose="02000505020000020004" pitchFamily="2" charset="0"/>
                <a:cs typeface="Arial" panose="020B0604020202020204" pitchFamily="34" charset="0"/>
              </a:rPr>
              <a:t> Vision ?</a:t>
            </a:r>
            <a:endParaRPr lang="en-US" altLang="zh-CN" sz="3200" dirty="0">
              <a:solidFill>
                <a:srgbClr val="231F20"/>
              </a:solidFill>
              <a:latin typeface="Scriptina" panose="02000505020000020004" pitchFamily="2" charset="0"/>
              <a:cs typeface="Arial" panose="020B0604020202020204" pitchFamily="34" charset="0"/>
            </a:endParaRPr>
          </a:p>
          <a:p>
            <a:pPr eaLnBrk="1" hangingPunct="1">
              <a:lnSpc>
                <a:spcPts val="2738"/>
              </a:lnSpc>
              <a:spcBef>
                <a:spcPts val="38"/>
              </a:spcBef>
            </a:pP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ts val="2738"/>
              </a:lnSpc>
              <a:spcBef>
                <a:spcPts val="38"/>
              </a:spcBef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Was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willst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4EDAA6"/>
                </a:solidFill>
                <a:latin typeface="Scriptina" panose="02000505020000020004" pitchFamily="2" charset="0"/>
                <a:cs typeface="Arial" panose="020B0604020202020204" pitchFamily="34" charset="0"/>
              </a:rPr>
              <a:t>Du </a:t>
            </a:r>
            <a:r>
              <a:rPr lang="en-US" altLang="zh-CN" sz="3200" b="1" dirty="0" err="1">
                <a:solidFill>
                  <a:srgbClr val="4EDAA6"/>
                </a:solidFill>
                <a:latin typeface="Scriptina" panose="02000505020000020004" pitchFamily="2" charset="0"/>
                <a:cs typeface="Arial" panose="020B0604020202020204" pitchFamily="34" charset="0"/>
              </a:rPr>
              <a:t>verändern</a:t>
            </a:r>
            <a:r>
              <a:rPr lang="en-US" altLang="zh-CN" sz="3200" b="1" dirty="0">
                <a:solidFill>
                  <a:srgbClr val="4EDAA6"/>
                </a:solidFill>
                <a:latin typeface="Scriptina" panose="02000505020000020004" pitchFamily="2" charset="0"/>
                <a:cs typeface="Arial" panose="020B0604020202020204" pitchFamily="34" charset="0"/>
              </a:rPr>
              <a:t> ?</a:t>
            </a:r>
            <a:endParaRPr lang="en-US" altLang="zh-CN" sz="3200" dirty="0">
              <a:solidFill>
                <a:srgbClr val="002060"/>
              </a:solidFill>
              <a:latin typeface="Scriptina" panose="02000505020000020004" pitchFamily="2" charset="0"/>
              <a:cs typeface="Arial" panose="020B0604020202020204" pitchFamily="34" charset="0"/>
            </a:endParaRPr>
          </a:p>
          <a:p>
            <a:pPr eaLnBrk="1" hangingPunct="1">
              <a:lnSpc>
                <a:spcPts val="2738"/>
              </a:lnSpc>
              <a:spcBef>
                <a:spcPts val="38"/>
              </a:spcBef>
            </a:pP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ts val="2738"/>
              </a:lnSpc>
              <a:spcBef>
                <a:spcPts val="38"/>
              </a:spcBef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Sei 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Teil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</a:t>
            </a:r>
            <a:r>
              <a:rPr lang="en-US" altLang="zh-CN" sz="3200" b="1" dirty="0" err="1">
                <a:solidFill>
                  <a:srgbClr val="4EDAA6"/>
                </a:solidFill>
                <a:latin typeface="Scriptina" panose="02000505020000020004" pitchFamily="2" charset="0"/>
                <a:cs typeface="Arial" panose="020B0604020202020204" pitchFamily="34" charset="0"/>
              </a:rPr>
              <a:t>grünen</a:t>
            </a:r>
            <a:r>
              <a:rPr lang="en-US" altLang="zh-CN" sz="3200" b="1" dirty="0">
                <a:solidFill>
                  <a:srgbClr val="4EDAA6"/>
                </a:solidFill>
                <a:latin typeface="Scriptina" panose="02000505020000020004" pitchFamily="2" charset="0"/>
                <a:cs typeface="Arial" panose="020B0604020202020204" pitchFamily="34" charset="0"/>
              </a:rPr>
              <a:t> Revolution</a:t>
            </a:r>
          </a:p>
          <a:p>
            <a:pPr eaLnBrk="1" hangingPunct="1">
              <a:lnSpc>
                <a:spcPts val="2738"/>
              </a:lnSpc>
              <a:spcBef>
                <a:spcPts val="38"/>
              </a:spcBef>
            </a:pP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94" name="TextBox 1">
            <a:extLst>
              <a:ext uri="{FF2B5EF4-FFF2-40B4-BE49-F238E27FC236}">
                <a16:creationId xmlns:a16="http://schemas.microsoft.com/office/drawing/2014/main" id="{03D5A7B9-1849-C048-ADA7-F736B5FAD26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70082" y="1208881"/>
            <a:ext cx="13589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938"/>
              </a:lnSpc>
            </a:pPr>
            <a:r>
              <a:rPr lang="en-US" altLang="zh-CN" sz="900">
                <a:solidFill>
                  <a:srgbClr val="4ED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Geniales</a:t>
            </a: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>
                <a:solidFill>
                  <a:srgbClr val="4EDA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Businesskonzept</a:t>
            </a:r>
          </a:p>
        </p:txBody>
      </p:sp>
      <p:sp>
        <p:nvSpPr>
          <p:cNvPr id="16395" name="TextBox 1">
            <a:extLst>
              <a:ext uri="{FF2B5EF4-FFF2-40B4-BE49-F238E27FC236}">
                <a16:creationId xmlns:a16="http://schemas.microsoft.com/office/drawing/2014/main" id="{206306F7-FD6E-9A4E-8862-DA0F21A33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850" y="6423025"/>
            <a:ext cx="3841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8105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850"/>
              </a:lnSpc>
            </a:pPr>
            <a:r>
              <a:rPr lang="en-US" altLang="zh-CN" sz="9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altLang="zh-CN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13A8474-4B32-474A-95E2-34939E3F0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1012031"/>
            <a:ext cx="617220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3844"/>
              </a:lnSpc>
              <a:spcBef>
                <a:spcPct val="0"/>
              </a:spcBef>
              <a:buNone/>
            </a:pPr>
            <a:r>
              <a:rPr lang="en-US" altLang="zh-CN" sz="3000" b="1" dirty="0">
                <a:solidFill>
                  <a:srgbClr val="4EDAA6"/>
                </a:solidFill>
                <a:latin typeface="Arial" panose="020B0604020202020204" pitchFamily="34" charset="0"/>
                <a:ea typeface="等线 Light" panose="02010600030101010101" pitchFamily="2" charset="-122"/>
                <a:cs typeface="Arial" panose="020B0604020202020204" pitchFamily="34" charset="0"/>
              </a:rPr>
              <a:t>Die Chance </a:t>
            </a:r>
            <a:r>
              <a:rPr lang="en-US" altLang="zh-CN" sz="3000" b="1" dirty="0" err="1">
                <a:solidFill>
                  <a:srgbClr val="4EDAA6"/>
                </a:solidFill>
                <a:latin typeface="Arial" panose="020B0604020202020204" pitchFamily="34" charset="0"/>
                <a:ea typeface="等线 Light" panose="02010600030101010101" pitchFamily="2" charset="-122"/>
                <a:cs typeface="Arial" panose="020B0604020202020204" pitchFamily="34" charset="0"/>
              </a:rPr>
              <a:t>als</a:t>
            </a:r>
            <a:r>
              <a:rPr lang="en-US" altLang="zh-CN" sz="3000" b="1" dirty="0">
                <a:solidFill>
                  <a:srgbClr val="4EDAA6"/>
                </a:solidFill>
                <a:latin typeface="Arial" panose="020B0604020202020204" pitchFamily="34" charset="0"/>
                <a:ea typeface="等线 Light" panose="02010600030101010101" pitchFamily="2" charset="-122"/>
                <a:cs typeface="Arial" panose="020B0604020202020204" pitchFamily="34" charset="0"/>
              </a:rPr>
              <a:t> Business-Partner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DBCD6F22-1C7C-3C4E-B022-6454A8BB8ACD}"/>
              </a:ext>
            </a:extLst>
          </p:cNvPr>
          <p:cNvSpPr txBox="1">
            <a:spLocks/>
          </p:cNvSpPr>
          <p:nvPr/>
        </p:nvSpPr>
        <p:spPr bwMode="auto">
          <a:xfrm>
            <a:off x="351235" y="1652588"/>
            <a:ext cx="6155531" cy="32385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None/>
              <a:defRPr sz="1400" kern="1200" cap="all" spc="6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de-AT" sz="1050" dirty="0">
                <a:solidFill>
                  <a:sysClr val="windowText" lastClr="000000"/>
                </a:solidFill>
              </a:rPr>
              <a:t>So Free</a:t>
            </a:r>
          </a:p>
        </p:txBody>
      </p:sp>
    </p:spTree>
    <p:extLst>
      <p:ext uri="{BB962C8B-B14F-4D97-AF65-F5344CB8AC3E}">
        <p14:creationId xmlns:p14="http://schemas.microsoft.com/office/powerpoint/2010/main" val="3604268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A86175F-93AB-46DA-8C84-2A714F78B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68605"/>
            <a:ext cx="9448800" cy="6995210"/>
          </a:xfrm>
          <a:prstGeom prst="rect">
            <a:avLst/>
          </a:prstGeom>
        </p:spPr>
      </p:pic>
      <p:sp>
        <p:nvSpPr>
          <p:cNvPr id="16" name="Freeform 3"/>
          <p:cNvSpPr/>
          <p:nvPr/>
        </p:nvSpPr>
        <p:spPr>
          <a:xfrm>
            <a:off x="4581669" y="5755318"/>
            <a:ext cx="7874" cy="11695"/>
          </a:xfrm>
          <a:custGeom>
            <a:avLst/>
            <a:gdLst>
              <a:gd name="connsiteX0" fmla="*/ 0 w 9207"/>
              <a:gd name="connsiteY0" fmla="*/ 4965 h 13690"/>
              <a:gd name="connsiteX1" fmla="*/ 0 w 9207"/>
              <a:gd name="connsiteY1" fmla="*/ 6210 h 13690"/>
              <a:gd name="connsiteX2" fmla="*/ 266 w 9207"/>
              <a:gd name="connsiteY2" fmla="*/ 6464 h 13690"/>
              <a:gd name="connsiteX3" fmla="*/ 266 w 9207"/>
              <a:gd name="connsiteY3" fmla="*/ 7467 h 13690"/>
              <a:gd name="connsiteX4" fmla="*/ 533 w 9207"/>
              <a:gd name="connsiteY4" fmla="*/ 7708 h 13690"/>
              <a:gd name="connsiteX5" fmla="*/ 533 w 9207"/>
              <a:gd name="connsiteY5" fmla="*/ 8191 h 13690"/>
              <a:gd name="connsiteX6" fmla="*/ 749 w 9207"/>
              <a:gd name="connsiteY6" fmla="*/ 8521 h 13690"/>
              <a:gd name="connsiteX7" fmla="*/ 749 w 9207"/>
              <a:gd name="connsiteY7" fmla="*/ 9004 h 13690"/>
              <a:gd name="connsiteX8" fmla="*/ 1016 w 9207"/>
              <a:gd name="connsiteY8" fmla="*/ 9004 h 13690"/>
              <a:gd name="connsiteX9" fmla="*/ 1016 w 9207"/>
              <a:gd name="connsiteY9" fmla="*/ 9232 h 13690"/>
              <a:gd name="connsiteX10" fmla="*/ 1219 w 9207"/>
              <a:gd name="connsiteY10" fmla="*/ 9474 h 13690"/>
              <a:gd name="connsiteX11" fmla="*/ 1219 w 9207"/>
              <a:gd name="connsiteY11" fmla="*/ 9741 h 13690"/>
              <a:gd name="connsiteX12" fmla="*/ 1485 w 9207"/>
              <a:gd name="connsiteY12" fmla="*/ 9982 h 13690"/>
              <a:gd name="connsiteX13" fmla="*/ 1485 w 9207"/>
              <a:gd name="connsiteY13" fmla="*/ 10236 h 13690"/>
              <a:gd name="connsiteX14" fmla="*/ 1752 w 9207"/>
              <a:gd name="connsiteY14" fmla="*/ 10236 h 13690"/>
              <a:gd name="connsiteX15" fmla="*/ 2019 w 9207"/>
              <a:gd name="connsiteY15" fmla="*/ 10477 h 13690"/>
              <a:gd name="connsiteX16" fmla="*/ 2019 w 9207"/>
              <a:gd name="connsiteY16" fmla="*/ 10731 h 13690"/>
              <a:gd name="connsiteX17" fmla="*/ 2235 w 9207"/>
              <a:gd name="connsiteY17" fmla="*/ 10972 h 13690"/>
              <a:gd name="connsiteX18" fmla="*/ 2235 w 9207"/>
              <a:gd name="connsiteY18" fmla="*/ 11239 h 13690"/>
              <a:gd name="connsiteX19" fmla="*/ 2501 w 9207"/>
              <a:gd name="connsiteY19" fmla="*/ 11239 h 13690"/>
              <a:gd name="connsiteX20" fmla="*/ 3454 w 9207"/>
              <a:gd name="connsiteY20" fmla="*/ 12242 h 13690"/>
              <a:gd name="connsiteX21" fmla="*/ 3454 w 9207"/>
              <a:gd name="connsiteY21" fmla="*/ 12484 h 13690"/>
              <a:gd name="connsiteX22" fmla="*/ 3721 w 9207"/>
              <a:gd name="connsiteY22" fmla="*/ 12484 h 13690"/>
              <a:gd name="connsiteX23" fmla="*/ 4470 w 9207"/>
              <a:gd name="connsiteY23" fmla="*/ 13195 h 13690"/>
              <a:gd name="connsiteX24" fmla="*/ 4737 w 9207"/>
              <a:gd name="connsiteY24" fmla="*/ 13195 h 13690"/>
              <a:gd name="connsiteX25" fmla="*/ 5003 w 9207"/>
              <a:gd name="connsiteY25" fmla="*/ 13461 h 13690"/>
              <a:gd name="connsiteX26" fmla="*/ 5473 w 9207"/>
              <a:gd name="connsiteY26" fmla="*/ 13461 h 13690"/>
              <a:gd name="connsiteX27" fmla="*/ 5740 w 9207"/>
              <a:gd name="connsiteY27" fmla="*/ 13690 h 13690"/>
              <a:gd name="connsiteX28" fmla="*/ 5956 w 9207"/>
              <a:gd name="connsiteY28" fmla="*/ 13461 h 13690"/>
              <a:gd name="connsiteX29" fmla="*/ 6489 w 9207"/>
              <a:gd name="connsiteY29" fmla="*/ 13461 h 13690"/>
              <a:gd name="connsiteX30" fmla="*/ 7175 w 9207"/>
              <a:gd name="connsiteY30" fmla="*/ 12751 h 13690"/>
              <a:gd name="connsiteX31" fmla="*/ 7442 w 9207"/>
              <a:gd name="connsiteY31" fmla="*/ 12751 h 13690"/>
              <a:gd name="connsiteX32" fmla="*/ 8458 w 9207"/>
              <a:gd name="connsiteY32" fmla="*/ 11747 h 13690"/>
              <a:gd name="connsiteX33" fmla="*/ 8458 w 9207"/>
              <a:gd name="connsiteY33" fmla="*/ 11480 h 13690"/>
              <a:gd name="connsiteX34" fmla="*/ 8725 w 9207"/>
              <a:gd name="connsiteY34" fmla="*/ 11239 h 13690"/>
              <a:gd name="connsiteX35" fmla="*/ 8725 w 9207"/>
              <a:gd name="connsiteY35" fmla="*/ 10972 h 13690"/>
              <a:gd name="connsiteX36" fmla="*/ 8991 w 9207"/>
              <a:gd name="connsiteY36" fmla="*/ 10731 h 13690"/>
              <a:gd name="connsiteX37" fmla="*/ 8991 w 9207"/>
              <a:gd name="connsiteY37" fmla="*/ 10236 h 13690"/>
              <a:gd name="connsiteX38" fmla="*/ 9207 w 9207"/>
              <a:gd name="connsiteY38" fmla="*/ 9982 h 13690"/>
              <a:gd name="connsiteX39" fmla="*/ 9207 w 9207"/>
              <a:gd name="connsiteY39" fmla="*/ 8229 h 13690"/>
              <a:gd name="connsiteX40" fmla="*/ 8991 w 9207"/>
              <a:gd name="connsiteY40" fmla="*/ 8014 h 13690"/>
              <a:gd name="connsiteX41" fmla="*/ 8991 w 9207"/>
              <a:gd name="connsiteY41" fmla="*/ 7213 h 13690"/>
              <a:gd name="connsiteX42" fmla="*/ 8725 w 9207"/>
              <a:gd name="connsiteY42" fmla="*/ 6972 h 13690"/>
              <a:gd name="connsiteX43" fmla="*/ 8725 w 9207"/>
              <a:gd name="connsiteY43" fmla="*/ 6464 h 13690"/>
              <a:gd name="connsiteX44" fmla="*/ 8458 w 9207"/>
              <a:gd name="connsiteY44" fmla="*/ 6210 h 13690"/>
              <a:gd name="connsiteX45" fmla="*/ 8458 w 9207"/>
              <a:gd name="connsiteY45" fmla="*/ 5702 h 13690"/>
              <a:gd name="connsiteX46" fmla="*/ 8191 w 9207"/>
              <a:gd name="connsiteY46" fmla="*/ 5702 h 13690"/>
              <a:gd name="connsiteX47" fmla="*/ 8191 w 9207"/>
              <a:gd name="connsiteY47" fmla="*/ 4965 h 13690"/>
              <a:gd name="connsiteX48" fmla="*/ 7975 w 9207"/>
              <a:gd name="connsiteY48" fmla="*/ 4724 h 13690"/>
              <a:gd name="connsiteX49" fmla="*/ 7975 w 9207"/>
              <a:gd name="connsiteY49" fmla="*/ 4229 h 13690"/>
              <a:gd name="connsiteX50" fmla="*/ 7708 w 9207"/>
              <a:gd name="connsiteY50" fmla="*/ 3962 h 13690"/>
              <a:gd name="connsiteX51" fmla="*/ 7708 w 9207"/>
              <a:gd name="connsiteY51" fmla="*/ 3721 h 13690"/>
              <a:gd name="connsiteX52" fmla="*/ 7442 w 9207"/>
              <a:gd name="connsiteY52" fmla="*/ 3467 h 13690"/>
              <a:gd name="connsiteX53" fmla="*/ 7442 w 9207"/>
              <a:gd name="connsiteY53" fmla="*/ 3251 h 13690"/>
              <a:gd name="connsiteX54" fmla="*/ 7175 w 9207"/>
              <a:gd name="connsiteY54" fmla="*/ 2959 h 13690"/>
              <a:gd name="connsiteX55" fmla="*/ 7175 w 9207"/>
              <a:gd name="connsiteY55" fmla="*/ 2743 h 13690"/>
              <a:gd name="connsiteX56" fmla="*/ 6972 w 9207"/>
              <a:gd name="connsiteY56" fmla="*/ 2489 h 13690"/>
              <a:gd name="connsiteX57" fmla="*/ 6972 w 9207"/>
              <a:gd name="connsiteY57" fmla="*/ 2247 h 13690"/>
              <a:gd name="connsiteX58" fmla="*/ 6705 w 9207"/>
              <a:gd name="connsiteY58" fmla="*/ 1981 h 13690"/>
              <a:gd name="connsiteX59" fmla="*/ 6705 w 9207"/>
              <a:gd name="connsiteY59" fmla="*/ 1740 h 13690"/>
              <a:gd name="connsiteX60" fmla="*/ 5473 w 9207"/>
              <a:gd name="connsiteY60" fmla="*/ 508 h 13690"/>
              <a:gd name="connsiteX61" fmla="*/ 5207 w 9207"/>
              <a:gd name="connsiteY61" fmla="*/ 508 h 13690"/>
              <a:gd name="connsiteX62" fmla="*/ 5207 w 9207"/>
              <a:gd name="connsiteY62" fmla="*/ 241 h 13690"/>
              <a:gd name="connsiteX63" fmla="*/ 5003 w 9207"/>
              <a:gd name="connsiteY63" fmla="*/ 241 h 13690"/>
              <a:gd name="connsiteX64" fmla="*/ 4737 w 9207"/>
              <a:gd name="connsiteY64" fmla="*/ 0 h 13690"/>
              <a:gd name="connsiteX65" fmla="*/ 3454 w 9207"/>
              <a:gd name="connsiteY65" fmla="*/ 0 h 13690"/>
              <a:gd name="connsiteX66" fmla="*/ 2984 w 9207"/>
              <a:gd name="connsiteY66" fmla="*/ 508 h 13690"/>
              <a:gd name="connsiteX67" fmla="*/ 2768 w 9207"/>
              <a:gd name="connsiteY67" fmla="*/ 508 h 13690"/>
              <a:gd name="connsiteX68" fmla="*/ 2019 w 9207"/>
              <a:gd name="connsiteY68" fmla="*/ 1244 h 13690"/>
              <a:gd name="connsiteX69" fmla="*/ 1752 w 9207"/>
              <a:gd name="connsiteY69" fmla="*/ 1244 h 13690"/>
              <a:gd name="connsiteX70" fmla="*/ 1016 w 9207"/>
              <a:gd name="connsiteY70" fmla="*/ 1981 h 13690"/>
              <a:gd name="connsiteX71" fmla="*/ 1016 w 9207"/>
              <a:gd name="connsiteY71" fmla="*/ 2247 h 13690"/>
              <a:gd name="connsiteX72" fmla="*/ 533 w 9207"/>
              <a:gd name="connsiteY72" fmla="*/ 2743 h 13690"/>
              <a:gd name="connsiteX73" fmla="*/ 533 w 9207"/>
              <a:gd name="connsiteY73" fmla="*/ 2959 h 13690"/>
              <a:gd name="connsiteX74" fmla="*/ 266 w 9207"/>
              <a:gd name="connsiteY74" fmla="*/ 3251 h 13690"/>
              <a:gd name="connsiteX75" fmla="*/ 266 w 9207"/>
              <a:gd name="connsiteY75" fmla="*/ 3721 h 13690"/>
              <a:gd name="connsiteX76" fmla="*/ 0 w 9207"/>
              <a:gd name="connsiteY76" fmla="*/ 3721 h 13690"/>
              <a:gd name="connsiteX77" fmla="*/ 0 w 9207"/>
              <a:gd name="connsiteY77" fmla="*/ 4965 h 13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</a:cxnLst>
            <a:rect l="l" t="t" r="r" b="b"/>
            <a:pathLst>
              <a:path w="9207" h="13690">
                <a:moveTo>
                  <a:pt x="0" y="4965"/>
                </a:moveTo>
                <a:lnTo>
                  <a:pt x="0" y="6210"/>
                </a:lnTo>
                <a:cubicBezTo>
                  <a:pt x="50" y="6299"/>
                  <a:pt x="165" y="6401"/>
                  <a:pt x="266" y="6464"/>
                </a:cubicBezTo>
                <a:lnTo>
                  <a:pt x="266" y="7467"/>
                </a:lnTo>
                <a:cubicBezTo>
                  <a:pt x="317" y="7569"/>
                  <a:pt x="431" y="7645"/>
                  <a:pt x="533" y="7708"/>
                </a:cubicBezTo>
                <a:lnTo>
                  <a:pt x="533" y="8191"/>
                </a:lnTo>
                <a:cubicBezTo>
                  <a:pt x="584" y="8280"/>
                  <a:pt x="634" y="8369"/>
                  <a:pt x="749" y="8521"/>
                </a:cubicBezTo>
                <a:lnTo>
                  <a:pt x="749" y="9004"/>
                </a:lnTo>
                <a:lnTo>
                  <a:pt x="1016" y="9004"/>
                </a:lnTo>
                <a:lnTo>
                  <a:pt x="1016" y="9232"/>
                </a:lnTo>
                <a:cubicBezTo>
                  <a:pt x="1054" y="9335"/>
                  <a:pt x="1117" y="9397"/>
                  <a:pt x="1219" y="9474"/>
                </a:cubicBezTo>
                <a:lnTo>
                  <a:pt x="1219" y="9741"/>
                </a:lnTo>
                <a:cubicBezTo>
                  <a:pt x="1282" y="9830"/>
                  <a:pt x="1384" y="9906"/>
                  <a:pt x="1485" y="9982"/>
                </a:cubicBezTo>
                <a:lnTo>
                  <a:pt x="1485" y="10236"/>
                </a:lnTo>
                <a:lnTo>
                  <a:pt x="1752" y="10236"/>
                </a:lnTo>
                <a:cubicBezTo>
                  <a:pt x="1803" y="10324"/>
                  <a:pt x="1917" y="10401"/>
                  <a:pt x="2019" y="10477"/>
                </a:cubicBezTo>
                <a:lnTo>
                  <a:pt x="2019" y="10731"/>
                </a:lnTo>
                <a:cubicBezTo>
                  <a:pt x="2070" y="10833"/>
                  <a:pt x="2133" y="10909"/>
                  <a:pt x="2235" y="10972"/>
                </a:cubicBezTo>
                <a:lnTo>
                  <a:pt x="2235" y="11239"/>
                </a:lnTo>
                <a:lnTo>
                  <a:pt x="2501" y="11239"/>
                </a:lnTo>
                <a:cubicBezTo>
                  <a:pt x="2819" y="11569"/>
                  <a:pt x="3137" y="11912"/>
                  <a:pt x="3454" y="12242"/>
                </a:cubicBezTo>
                <a:lnTo>
                  <a:pt x="3454" y="12484"/>
                </a:lnTo>
                <a:lnTo>
                  <a:pt x="3721" y="12484"/>
                </a:lnTo>
                <a:cubicBezTo>
                  <a:pt x="3936" y="12725"/>
                  <a:pt x="4203" y="12954"/>
                  <a:pt x="4470" y="13195"/>
                </a:cubicBezTo>
                <a:lnTo>
                  <a:pt x="4737" y="13195"/>
                </a:lnTo>
                <a:cubicBezTo>
                  <a:pt x="4788" y="13284"/>
                  <a:pt x="4889" y="13386"/>
                  <a:pt x="5003" y="13461"/>
                </a:cubicBezTo>
                <a:lnTo>
                  <a:pt x="5473" y="13461"/>
                </a:lnTo>
                <a:cubicBezTo>
                  <a:pt x="5524" y="13551"/>
                  <a:pt x="5638" y="13627"/>
                  <a:pt x="5740" y="13690"/>
                </a:cubicBezTo>
                <a:cubicBezTo>
                  <a:pt x="5791" y="13627"/>
                  <a:pt x="5854" y="13551"/>
                  <a:pt x="5956" y="13461"/>
                </a:cubicBezTo>
                <a:lnTo>
                  <a:pt x="6489" y="13461"/>
                </a:lnTo>
                <a:cubicBezTo>
                  <a:pt x="6705" y="13220"/>
                  <a:pt x="6908" y="12979"/>
                  <a:pt x="7175" y="12751"/>
                </a:cubicBezTo>
                <a:lnTo>
                  <a:pt x="7442" y="12751"/>
                </a:lnTo>
                <a:cubicBezTo>
                  <a:pt x="7772" y="12407"/>
                  <a:pt x="8089" y="12077"/>
                  <a:pt x="8458" y="11747"/>
                </a:cubicBezTo>
                <a:lnTo>
                  <a:pt x="8458" y="11480"/>
                </a:lnTo>
                <a:cubicBezTo>
                  <a:pt x="8509" y="11404"/>
                  <a:pt x="8623" y="11341"/>
                  <a:pt x="8725" y="11239"/>
                </a:cubicBezTo>
                <a:lnTo>
                  <a:pt x="8725" y="10972"/>
                </a:lnTo>
                <a:cubicBezTo>
                  <a:pt x="8775" y="10909"/>
                  <a:pt x="8877" y="10833"/>
                  <a:pt x="8991" y="10731"/>
                </a:cubicBezTo>
                <a:lnTo>
                  <a:pt x="8991" y="10236"/>
                </a:lnTo>
                <a:cubicBezTo>
                  <a:pt x="9042" y="10173"/>
                  <a:pt x="9093" y="10071"/>
                  <a:pt x="9207" y="9982"/>
                </a:cubicBezTo>
                <a:lnTo>
                  <a:pt x="9207" y="8229"/>
                </a:lnTo>
                <a:cubicBezTo>
                  <a:pt x="9093" y="8166"/>
                  <a:pt x="9042" y="8090"/>
                  <a:pt x="8991" y="8014"/>
                </a:cubicBezTo>
                <a:lnTo>
                  <a:pt x="8991" y="7213"/>
                </a:lnTo>
                <a:cubicBezTo>
                  <a:pt x="8877" y="7137"/>
                  <a:pt x="8775" y="7061"/>
                  <a:pt x="8725" y="6972"/>
                </a:cubicBezTo>
                <a:lnTo>
                  <a:pt x="8725" y="6464"/>
                </a:lnTo>
                <a:cubicBezTo>
                  <a:pt x="8623" y="6401"/>
                  <a:pt x="8509" y="6299"/>
                  <a:pt x="8458" y="6210"/>
                </a:cubicBezTo>
                <a:lnTo>
                  <a:pt x="8458" y="5702"/>
                </a:lnTo>
                <a:lnTo>
                  <a:pt x="8191" y="5702"/>
                </a:lnTo>
                <a:lnTo>
                  <a:pt x="8191" y="4965"/>
                </a:lnTo>
                <a:cubicBezTo>
                  <a:pt x="8089" y="4889"/>
                  <a:pt x="8039" y="4826"/>
                  <a:pt x="7975" y="4724"/>
                </a:cubicBezTo>
                <a:lnTo>
                  <a:pt x="7975" y="4229"/>
                </a:lnTo>
                <a:cubicBezTo>
                  <a:pt x="7873" y="4153"/>
                  <a:pt x="7772" y="4064"/>
                  <a:pt x="7708" y="3962"/>
                </a:cubicBezTo>
                <a:lnTo>
                  <a:pt x="7708" y="3721"/>
                </a:lnTo>
                <a:cubicBezTo>
                  <a:pt x="7607" y="3657"/>
                  <a:pt x="7505" y="3556"/>
                  <a:pt x="7442" y="3467"/>
                </a:cubicBezTo>
                <a:lnTo>
                  <a:pt x="7442" y="3251"/>
                </a:lnTo>
                <a:cubicBezTo>
                  <a:pt x="7340" y="3150"/>
                  <a:pt x="7239" y="3061"/>
                  <a:pt x="7175" y="2959"/>
                </a:cubicBezTo>
                <a:lnTo>
                  <a:pt x="7175" y="2743"/>
                </a:lnTo>
                <a:cubicBezTo>
                  <a:pt x="7073" y="2679"/>
                  <a:pt x="7023" y="2578"/>
                  <a:pt x="6972" y="2489"/>
                </a:cubicBezTo>
                <a:lnTo>
                  <a:pt x="6972" y="2247"/>
                </a:lnTo>
                <a:cubicBezTo>
                  <a:pt x="6858" y="2171"/>
                  <a:pt x="6756" y="2082"/>
                  <a:pt x="6705" y="1981"/>
                </a:cubicBezTo>
                <a:lnTo>
                  <a:pt x="6705" y="1740"/>
                </a:lnTo>
                <a:cubicBezTo>
                  <a:pt x="6273" y="1334"/>
                  <a:pt x="5854" y="940"/>
                  <a:pt x="5473" y="508"/>
                </a:cubicBezTo>
                <a:lnTo>
                  <a:pt x="5207" y="508"/>
                </a:lnTo>
                <a:lnTo>
                  <a:pt x="5207" y="241"/>
                </a:lnTo>
                <a:lnTo>
                  <a:pt x="5003" y="241"/>
                </a:lnTo>
                <a:cubicBezTo>
                  <a:pt x="4889" y="178"/>
                  <a:pt x="4788" y="101"/>
                  <a:pt x="4737" y="0"/>
                </a:cubicBezTo>
                <a:lnTo>
                  <a:pt x="3454" y="0"/>
                </a:lnTo>
                <a:cubicBezTo>
                  <a:pt x="3289" y="178"/>
                  <a:pt x="3137" y="343"/>
                  <a:pt x="2984" y="508"/>
                </a:cubicBezTo>
                <a:lnTo>
                  <a:pt x="2768" y="508"/>
                </a:lnTo>
                <a:cubicBezTo>
                  <a:pt x="2501" y="761"/>
                  <a:pt x="2235" y="1003"/>
                  <a:pt x="2019" y="1244"/>
                </a:cubicBezTo>
                <a:lnTo>
                  <a:pt x="1752" y="1244"/>
                </a:lnTo>
                <a:cubicBezTo>
                  <a:pt x="1485" y="1511"/>
                  <a:pt x="1219" y="1740"/>
                  <a:pt x="1016" y="1981"/>
                </a:cubicBezTo>
                <a:lnTo>
                  <a:pt x="1016" y="2247"/>
                </a:lnTo>
                <a:cubicBezTo>
                  <a:pt x="851" y="2413"/>
                  <a:pt x="686" y="2578"/>
                  <a:pt x="533" y="2743"/>
                </a:cubicBezTo>
                <a:lnTo>
                  <a:pt x="533" y="2959"/>
                </a:lnTo>
                <a:cubicBezTo>
                  <a:pt x="431" y="3061"/>
                  <a:pt x="317" y="3150"/>
                  <a:pt x="266" y="3251"/>
                </a:cubicBezTo>
                <a:lnTo>
                  <a:pt x="266" y="3721"/>
                </a:lnTo>
                <a:lnTo>
                  <a:pt x="0" y="3721"/>
                </a:lnTo>
                <a:lnTo>
                  <a:pt x="0" y="4965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578391" y="5768060"/>
            <a:ext cx="14879" cy="14874"/>
          </a:xfrm>
          <a:custGeom>
            <a:avLst/>
            <a:gdLst>
              <a:gd name="connsiteX0" fmla="*/ 215 w 17398"/>
              <a:gd name="connsiteY0" fmla="*/ 9918 h 17411"/>
              <a:gd name="connsiteX1" fmla="*/ 215 w 17398"/>
              <a:gd name="connsiteY1" fmla="*/ 10921 h 17411"/>
              <a:gd name="connsiteX2" fmla="*/ 482 w 17398"/>
              <a:gd name="connsiteY2" fmla="*/ 11176 h 17411"/>
              <a:gd name="connsiteX3" fmla="*/ 482 w 17398"/>
              <a:gd name="connsiteY3" fmla="*/ 11403 h 17411"/>
              <a:gd name="connsiteX4" fmla="*/ 1015 w 17398"/>
              <a:gd name="connsiteY4" fmla="*/ 11899 h 17411"/>
              <a:gd name="connsiteX5" fmla="*/ 1231 w 17398"/>
              <a:gd name="connsiteY5" fmla="*/ 11899 h 17411"/>
              <a:gd name="connsiteX6" fmla="*/ 1231 w 17398"/>
              <a:gd name="connsiteY6" fmla="*/ 12166 h 17411"/>
              <a:gd name="connsiteX7" fmla="*/ 2717 w 17398"/>
              <a:gd name="connsiteY7" fmla="*/ 12166 h 17411"/>
              <a:gd name="connsiteX8" fmla="*/ 3250 w 17398"/>
              <a:gd name="connsiteY8" fmla="*/ 11899 h 17411"/>
              <a:gd name="connsiteX9" fmla="*/ 3466 w 17398"/>
              <a:gd name="connsiteY9" fmla="*/ 11683 h 17411"/>
              <a:gd name="connsiteX10" fmla="*/ 3936 w 17398"/>
              <a:gd name="connsiteY10" fmla="*/ 11683 h 17411"/>
              <a:gd name="connsiteX11" fmla="*/ 4470 w 17398"/>
              <a:gd name="connsiteY11" fmla="*/ 11176 h 17411"/>
              <a:gd name="connsiteX12" fmla="*/ 4838 w 17398"/>
              <a:gd name="connsiteY12" fmla="*/ 11176 h 17411"/>
              <a:gd name="connsiteX13" fmla="*/ 5054 w 17398"/>
              <a:gd name="connsiteY13" fmla="*/ 10921 h 17411"/>
              <a:gd name="connsiteX14" fmla="*/ 5588 w 17398"/>
              <a:gd name="connsiteY14" fmla="*/ 10921 h 17411"/>
              <a:gd name="connsiteX15" fmla="*/ 5588 w 17398"/>
              <a:gd name="connsiteY15" fmla="*/ 10680 h 17411"/>
              <a:gd name="connsiteX16" fmla="*/ 5854 w 17398"/>
              <a:gd name="connsiteY16" fmla="*/ 10680 h 17411"/>
              <a:gd name="connsiteX17" fmla="*/ 6070 w 17398"/>
              <a:gd name="connsiteY17" fmla="*/ 10426 h 17411"/>
              <a:gd name="connsiteX18" fmla="*/ 6337 w 17398"/>
              <a:gd name="connsiteY18" fmla="*/ 10426 h 17411"/>
              <a:gd name="connsiteX19" fmla="*/ 6540 w 17398"/>
              <a:gd name="connsiteY19" fmla="*/ 10185 h 17411"/>
              <a:gd name="connsiteX20" fmla="*/ 6806 w 17398"/>
              <a:gd name="connsiteY20" fmla="*/ 10185 h 17411"/>
              <a:gd name="connsiteX21" fmla="*/ 6806 w 17398"/>
              <a:gd name="connsiteY21" fmla="*/ 9918 h 17411"/>
              <a:gd name="connsiteX22" fmla="*/ 7073 w 17398"/>
              <a:gd name="connsiteY22" fmla="*/ 9676 h 17411"/>
              <a:gd name="connsiteX23" fmla="*/ 7289 w 17398"/>
              <a:gd name="connsiteY23" fmla="*/ 9676 h 17411"/>
              <a:gd name="connsiteX24" fmla="*/ 7289 w 17398"/>
              <a:gd name="connsiteY24" fmla="*/ 9423 h 17411"/>
              <a:gd name="connsiteX25" fmla="*/ 7556 w 17398"/>
              <a:gd name="connsiteY25" fmla="*/ 9461 h 17411"/>
              <a:gd name="connsiteX26" fmla="*/ 9042 w 17398"/>
              <a:gd name="connsiteY26" fmla="*/ 7987 h 17411"/>
              <a:gd name="connsiteX27" fmla="*/ 9575 w 17398"/>
              <a:gd name="connsiteY27" fmla="*/ 7721 h 17411"/>
              <a:gd name="connsiteX28" fmla="*/ 9575 w 17398"/>
              <a:gd name="connsiteY28" fmla="*/ 7987 h 17411"/>
              <a:gd name="connsiteX29" fmla="*/ 9309 w 17398"/>
              <a:gd name="connsiteY29" fmla="*/ 8228 h 17411"/>
              <a:gd name="connsiteX30" fmla="*/ 9309 w 17398"/>
              <a:gd name="connsiteY30" fmla="*/ 8991 h 17411"/>
              <a:gd name="connsiteX31" fmla="*/ 9042 w 17398"/>
              <a:gd name="connsiteY31" fmla="*/ 9232 h 17411"/>
              <a:gd name="connsiteX32" fmla="*/ 9042 w 17398"/>
              <a:gd name="connsiteY32" fmla="*/ 9969 h 17411"/>
              <a:gd name="connsiteX33" fmla="*/ 8775 w 17398"/>
              <a:gd name="connsiteY33" fmla="*/ 10235 h 17411"/>
              <a:gd name="connsiteX34" fmla="*/ 8775 w 17398"/>
              <a:gd name="connsiteY34" fmla="*/ 12953 h 17411"/>
              <a:gd name="connsiteX35" fmla="*/ 9042 w 17398"/>
              <a:gd name="connsiteY35" fmla="*/ 13182 h 17411"/>
              <a:gd name="connsiteX36" fmla="*/ 9042 w 17398"/>
              <a:gd name="connsiteY36" fmla="*/ 13957 h 17411"/>
              <a:gd name="connsiteX37" fmla="*/ 9207 w 17398"/>
              <a:gd name="connsiteY37" fmla="*/ 14185 h 17411"/>
              <a:gd name="connsiteX38" fmla="*/ 9207 w 17398"/>
              <a:gd name="connsiteY38" fmla="*/ 14452 h 17411"/>
              <a:gd name="connsiteX39" fmla="*/ 9474 w 17398"/>
              <a:gd name="connsiteY39" fmla="*/ 14693 h 17411"/>
              <a:gd name="connsiteX40" fmla="*/ 9474 w 17398"/>
              <a:gd name="connsiteY40" fmla="*/ 14960 h 17411"/>
              <a:gd name="connsiteX41" fmla="*/ 9690 w 17398"/>
              <a:gd name="connsiteY41" fmla="*/ 15188 h 17411"/>
              <a:gd name="connsiteX42" fmla="*/ 9690 w 17398"/>
              <a:gd name="connsiteY42" fmla="*/ 15455 h 17411"/>
              <a:gd name="connsiteX43" fmla="*/ 9956 w 17398"/>
              <a:gd name="connsiteY43" fmla="*/ 15455 h 17411"/>
              <a:gd name="connsiteX44" fmla="*/ 9956 w 17398"/>
              <a:gd name="connsiteY44" fmla="*/ 15696 h 17411"/>
              <a:gd name="connsiteX45" fmla="*/ 10159 w 17398"/>
              <a:gd name="connsiteY45" fmla="*/ 15950 h 17411"/>
              <a:gd name="connsiteX46" fmla="*/ 10159 w 17398"/>
              <a:gd name="connsiteY46" fmla="*/ 16192 h 17411"/>
              <a:gd name="connsiteX47" fmla="*/ 10426 w 17398"/>
              <a:gd name="connsiteY47" fmla="*/ 16192 h 17411"/>
              <a:gd name="connsiteX48" fmla="*/ 11176 w 17398"/>
              <a:gd name="connsiteY48" fmla="*/ 16916 h 17411"/>
              <a:gd name="connsiteX49" fmla="*/ 11442 w 17398"/>
              <a:gd name="connsiteY49" fmla="*/ 16916 h 17411"/>
              <a:gd name="connsiteX50" fmla="*/ 11709 w 17398"/>
              <a:gd name="connsiteY50" fmla="*/ 17170 h 17411"/>
              <a:gd name="connsiteX51" fmla="*/ 12179 w 17398"/>
              <a:gd name="connsiteY51" fmla="*/ 17170 h 17411"/>
              <a:gd name="connsiteX52" fmla="*/ 12394 w 17398"/>
              <a:gd name="connsiteY52" fmla="*/ 17411 h 17411"/>
              <a:gd name="connsiteX53" fmla="*/ 13665 w 17398"/>
              <a:gd name="connsiteY53" fmla="*/ 17411 h 17411"/>
              <a:gd name="connsiteX54" fmla="*/ 13880 w 17398"/>
              <a:gd name="connsiteY54" fmla="*/ 17170 h 17411"/>
              <a:gd name="connsiteX55" fmla="*/ 14630 w 17398"/>
              <a:gd name="connsiteY55" fmla="*/ 17170 h 17411"/>
              <a:gd name="connsiteX56" fmla="*/ 14897 w 17398"/>
              <a:gd name="connsiteY56" fmla="*/ 16916 h 17411"/>
              <a:gd name="connsiteX57" fmla="*/ 14897 w 17398"/>
              <a:gd name="connsiteY57" fmla="*/ 16661 h 17411"/>
              <a:gd name="connsiteX58" fmla="*/ 15163 w 17398"/>
              <a:gd name="connsiteY58" fmla="*/ 16661 h 17411"/>
              <a:gd name="connsiteX59" fmla="*/ 15163 w 17398"/>
              <a:gd name="connsiteY59" fmla="*/ 16408 h 17411"/>
              <a:gd name="connsiteX60" fmla="*/ 15430 w 17398"/>
              <a:gd name="connsiteY60" fmla="*/ 16192 h 17411"/>
              <a:gd name="connsiteX61" fmla="*/ 15430 w 17398"/>
              <a:gd name="connsiteY61" fmla="*/ 15950 h 17411"/>
              <a:gd name="connsiteX62" fmla="*/ 15646 w 17398"/>
              <a:gd name="connsiteY62" fmla="*/ 15950 h 17411"/>
              <a:gd name="connsiteX63" fmla="*/ 15646 w 17398"/>
              <a:gd name="connsiteY63" fmla="*/ 15188 h 17411"/>
              <a:gd name="connsiteX64" fmla="*/ 15912 w 17398"/>
              <a:gd name="connsiteY64" fmla="*/ 14960 h 17411"/>
              <a:gd name="connsiteX65" fmla="*/ 15912 w 17398"/>
              <a:gd name="connsiteY65" fmla="*/ 14452 h 17411"/>
              <a:gd name="connsiteX66" fmla="*/ 16116 w 17398"/>
              <a:gd name="connsiteY66" fmla="*/ 14185 h 17411"/>
              <a:gd name="connsiteX67" fmla="*/ 16116 w 17398"/>
              <a:gd name="connsiteY67" fmla="*/ 13448 h 17411"/>
              <a:gd name="connsiteX68" fmla="*/ 16382 w 17398"/>
              <a:gd name="connsiteY68" fmla="*/ 13182 h 17411"/>
              <a:gd name="connsiteX69" fmla="*/ 16382 w 17398"/>
              <a:gd name="connsiteY69" fmla="*/ 12445 h 17411"/>
              <a:gd name="connsiteX70" fmla="*/ 16649 w 17398"/>
              <a:gd name="connsiteY70" fmla="*/ 12217 h 17411"/>
              <a:gd name="connsiteX71" fmla="*/ 16649 w 17398"/>
              <a:gd name="connsiteY71" fmla="*/ 11734 h 17411"/>
              <a:gd name="connsiteX72" fmla="*/ 16916 w 17398"/>
              <a:gd name="connsiteY72" fmla="*/ 11238 h 17411"/>
              <a:gd name="connsiteX73" fmla="*/ 16916 w 17398"/>
              <a:gd name="connsiteY73" fmla="*/ 10464 h 17411"/>
              <a:gd name="connsiteX74" fmla="*/ 17132 w 17398"/>
              <a:gd name="connsiteY74" fmla="*/ 10235 h 17411"/>
              <a:gd name="connsiteX75" fmla="*/ 17132 w 17398"/>
              <a:gd name="connsiteY75" fmla="*/ 9461 h 17411"/>
              <a:gd name="connsiteX76" fmla="*/ 17398 w 17398"/>
              <a:gd name="connsiteY76" fmla="*/ 9232 h 17411"/>
              <a:gd name="connsiteX77" fmla="*/ 17398 w 17398"/>
              <a:gd name="connsiteY77" fmla="*/ 7987 h 17411"/>
              <a:gd name="connsiteX78" fmla="*/ 17132 w 17398"/>
              <a:gd name="connsiteY78" fmla="*/ 7721 h 17411"/>
              <a:gd name="connsiteX79" fmla="*/ 17132 w 17398"/>
              <a:gd name="connsiteY79" fmla="*/ 6222 h 17411"/>
              <a:gd name="connsiteX80" fmla="*/ 16916 w 17398"/>
              <a:gd name="connsiteY80" fmla="*/ 6006 h 17411"/>
              <a:gd name="connsiteX81" fmla="*/ 16916 w 17398"/>
              <a:gd name="connsiteY81" fmla="*/ 4774 h 17411"/>
              <a:gd name="connsiteX82" fmla="*/ 16649 w 17398"/>
              <a:gd name="connsiteY82" fmla="*/ 4508 h 17411"/>
              <a:gd name="connsiteX83" fmla="*/ 16649 w 17398"/>
              <a:gd name="connsiteY83" fmla="*/ 3771 h 17411"/>
              <a:gd name="connsiteX84" fmla="*/ 16382 w 17398"/>
              <a:gd name="connsiteY84" fmla="*/ 3505 h 17411"/>
              <a:gd name="connsiteX85" fmla="*/ 16382 w 17398"/>
              <a:gd name="connsiteY85" fmla="*/ 3263 h 17411"/>
              <a:gd name="connsiteX86" fmla="*/ 15912 w 17398"/>
              <a:gd name="connsiteY86" fmla="*/ 2717 h 17411"/>
              <a:gd name="connsiteX87" fmla="*/ 15912 w 17398"/>
              <a:gd name="connsiteY87" fmla="*/ 2451 h 17411"/>
              <a:gd name="connsiteX88" fmla="*/ 15430 w 17398"/>
              <a:gd name="connsiteY88" fmla="*/ 1955 h 17411"/>
              <a:gd name="connsiteX89" fmla="*/ 14630 w 17398"/>
              <a:gd name="connsiteY89" fmla="*/ 1955 h 17411"/>
              <a:gd name="connsiteX90" fmla="*/ 14147 w 17398"/>
              <a:gd name="connsiteY90" fmla="*/ 2209 h 17411"/>
              <a:gd name="connsiteX91" fmla="*/ 13665 w 17398"/>
              <a:gd name="connsiteY91" fmla="*/ 2451 h 17411"/>
              <a:gd name="connsiteX92" fmla="*/ 13411 w 17398"/>
              <a:gd name="connsiteY92" fmla="*/ 2451 h 17411"/>
              <a:gd name="connsiteX93" fmla="*/ 12928 w 17398"/>
              <a:gd name="connsiteY93" fmla="*/ 2958 h 17411"/>
              <a:gd name="connsiteX94" fmla="*/ 12661 w 17398"/>
              <a:gd name="connsiteY94" fmla="*/ 2958 h 17411"/>
              <a:gd name="connsiteX95" fmla="*/ 12394 w 17398"/>
              <a:gd name="connsiteY95" fmla="*/ 3212 h 17411"/>
              <a:gd name="connsiteX96" fmla="*/ 12229 w 17398"/>
              <a:gd name="connsiteY96" fmla="*/ 3212 h 17411"/>
              <a:gd name="connsiteX97" fmla="*/ 12179 w 17398"/>
              <a:gd name="connsiteY97" fmla="*/ 3454 h 17411"/>
              <a:gd name="connsiteX98" fmla="*/ 11810 w 17398"/>
              <a:gd name="connsiteY98" fmla="*/ 3454 h 17411"/>
              <a:gd name="connsiteX99" fmla="*/ 12026 w 17398"/>
              <a:gd name="connsiteY99" fmla="*/ 3454 h 17411"/>
              <a:gd name="connsiteX100" fmla="*/ 12026 w 17398"/>
              <a:gd name="connsiteY100" fmla="*/ 2958 h 17411"/>
              <a:gd name="connsiteX101" fmla="*/ 11810 w 17398"/>
              <a:gd name="connsiteY101" fmla="*/ 2958 h 17411"/>
              <a:gd name="connsiteX102" fmla="*/ 11810 w 17398"/>
              <a:gd name="connsiteY102" fmla="*/ 2209 h 17411"/>
              <a:gd name="connsiteX103" fmla="*/ 11544 w 17398"/>
              <a:gd name="connsiteY103" fmla="*/ 1955 h 17411"/>
              <a:gd name="connsiteX104" fmla="*/ 11544 w 17398"/>
              <a:gd name="connsiteY104" fmla="*/ 1713 h 17411"/>
              <a:gd name="connsiteX105" fmla="*/ 10261 w 17398"/>
              <a:gd name="connsiteY105" fmla="*/ 495 h 17411"/>
              <a:gd name="connsiteX106" fmla="*/ 10058 w 17398"/>
              <a:gd name="connsiteY106" fmla="*/ 495 h 17411"/>
              <a:gd name="connsiteX107" fmla="*/ 9791 w 17398"/>
              <a:gd name="connsiteY107" fmla="*/ 228 h 17411"/>
              <a:gd name="connsiteX108" fmla="*/ 9309 w 17398"/>
              <a:gd name="connsiteY108" fmla="*/ 228 h 17411"/>
              <a:gd name="connsiteX109" fmla="*/ 8775 w 17398"/>
              <a:gd name="connsiteY109" fmla="*/ 0 h 17411"/>
              <a:gd name="connsiteX110" fmla="*/ 7289 w 17398"/>
              <a:gd name="connsiteY110" fmla="*/ 0 h 17411"/>
              <a:gd name="connsiteX111" fmla="*/ 6806 w 17398"/>
              <a:gd name="connsiteY111" fmla="*/ 228 h 17411"/>
              <a:gd name="connsiteX112" fmla="*/ 6540 w 17398"/>
              <a:gd name="connsiteY112" fmla="*/ 228 h 17411"/>
              <a:gd name="connsiteX113" fmla="*/ 6070 w 17398"/>
              <a:gd name="connsiteY113" fmla="*/ 495 h 17411"/>
              <a:gd name="connsiteX114" fmla="*/ 5854 w 17398"/>
              <a:gd name="connsiteY114" fmla="*/ 495 h 17411"/>
              <a:gd name="connsiteX115" fmla="*/ 5588 w 17398"/>
              <a:gd name="connsiteY115" fmla="*/ 736 h 17411"/>
              <a:gd name="connsiteX116" fmla="*/ 5054 w 17398"/>
              <a:gd name="connsiteY116" fmla="*/ 736 h 17411"/>
              <a:gd name="connsiteX117" fmla="*/ 4838 w 17398"/>
              <a:gd name="connsiteY117" fmla="*/ 1003 h 17411"/>
              <a:gd name="connsiteX118" fmla="*/ 4571 w 17398"/>
              <a:gd name="connsiteY118" fmla="*/ 1003 h 17411"/>
              <a:gd name="connsiteX119" fmla="*/ 4317 w 17398"/>
              <a:gd name="connsiteY119" fmla="*/ 1244 h 17411"/>
              <a:gd name="connsiteX120" fmla="*/ 4038 w 17398"/>
              <a:gd name="connsiteY120" fmla="*/ 1244 h 17411"/>
              <a:gd name="connsiteX121" fmla="*/ 4038 w 17398"/>
              <a:gd name="connsiteY121" fmla="*/ 1498 h 17411"/>
              <a:gd name="connsiteX122" fmla="*/ 3835 w 17398"/>
              <a:gd name="connsiteY122" fmla="*/ 1498 h 17411"/>
              <a:gd name="connsiteX123" fmla="*/ 3835 w 17398"/>
              <a:gd name="connsiteY123" fmla="*/ 1713 h 17411"/>
              <a:gd name="connsiteX124" fmla="*/ 3568 w 17398"/>
              <a:gd name="connsiteY124" fmla="*/ 1713 h 17411"/>
              <a:gd name="connsiteX125" fmla="*/ 3568 w 17398"/>
              <a:gd name="connsiteY125" fmla="*/ 1955 h 17411"/>
              <a:gd name="connsiteX126" fmla="*/ 3352 w 17398"/>
              <a:gd name="connsiteY126" fmla="*/ 2209 h 17411"/>
              <a:gd name="connsiteX127" fmla="*/ 3352 w 17398"/>
              <a:gd name="connsiteY127" fmla="*/ 2451 h 17411"/>
              <a:gd name="connsiteX128" fmla="*/ 3085 w 17398"/>
              <a:gd name="connsiteY128" fmla="*/ 2451 h 17411"/>
              <a:gd name="connsiteX129" fmla="*/ 3085 w 17398"/>
              <a:gd name="connsiteY129" fmla="*/ 2717 h 17411"/>
              <a:gd name="connsiteX130" fmla="*/ 2616 w 17398"/>
              <a:gd name="connsiteY130" fmla="*/ 3212 h 17411"/>
              <a:gd name="connsiteX131" fmla="*/ 2235 w 17398"/>
              <a:gd name="connsiteY131" fmla="*/ 3720 h 17411"/>
              <a:gd name="connsiteX132" fmla="*/ 1752 w 17398"/>
              <a:gd name="connsiteY132" fmla="*/ 4216 h 17411"/>
              <a:gd name="connsiteX133" fmla="*/ 1752 w 17398"/>
              <a:gd name="connsiteY133" fmla="*/ 4457 h 17411"/>
              <a:gd name="connsiteX134" fmla="*/ 1231 w 17398"/>
              <a:gd name="connsiteY134" fmla="*/ 4965 h 17411"/>
              <a:gd name="connsiteX135" fmla="*/ 1231 w 17398"/>
              <a:gd name="connsiteY135" fmla="*/ 5219 h 17411"/>
              <a:gd name="connsiteX136" fmla="*/ 1015 w 17398"/>
              <a:gd name="connsiteY136" fmla="*/ 5460 h 17411"/>
              <a:gd name="connsiteX137" fmla="*/ 1015 w 17398"/>
              <a:gd name="connsiteY137" fmla="*/ 5701 h 17411"/>
              <a:gd name="connsiteX138" fmla="*/ 749 w 17398"/>
              <a:gd name="connsiteY138" fmla="*/ 5701 h 17411"/>
              <a:gd name="connsiteX139" fmla="*/ 749 w 17398"/>
              <a:gd name="connsiteY139" fmla="*/ 6171 h 17411"/>
              <a:gd name="connsiteX140" fmla="*/ 482 w 17398"/>
              <a:gd name="connsiteY140" fmla="*/ 6171 h 17411"/>
              <a:gd name="connsiteX141" fmla="*/ 482 w 17398"/>
              <a:gd name="connsiteY141" fmla="*/ 7175 h 17411"/>
              <a:gd name="connsiteX142" fmla="*/ 215 w 17398"/>
              <a:gd name="connsiteY142" fmla="*/ 7442 h 17411"/>
              <a:gd name="connsiteX143" fmla="*/ 215 w 17398"/>
              <a:gd name="connsiteY143" fmla="*/ 8686 h 17411"/>
              <a:gd name="connsiteX144" fmla="*/ 0 w 17398"/>
              <a:gd name="connsiteY144" fmla="*/ 8940 h 17411"/>
              <a:gd name="connsiteX145" fmla="*/ 0 w 17398"/>
              <a:gd name="connsiteY145" fmla="*/ 9423 h 17411"/>
              <a:gd name="connsiteX146" fmla="*/ 215 w 17398"/>
              <a:gd name="connsiteY146" fmla="*/ 9918 h 17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</a:cxnLst>
            <a:rect l="l" t="t" r="r" b="b"/>
            <a:pathLst>
              <a:path w="17398" h="17411">
                <a:moveTo>
                  <a:pt x="215" y="9918"/>
                </a:moveTo>
                <a:lnTo>
                  <a:pt x="215" y="10921"/>
                </a:lnTo>
                <a:cubicBezTo>
                  <a:pt x="266" y="11023"/>
                  <a:pt x="380" y="11112"/>
                  <a:pt x="482" y="11176"/>
                </a:cubicBezTo>
                <a:lnTo>
                  <a:pt x="482" y="11403"/>
                </a:lnTo>
                <a:cubicBezTo>
                  <a:pt x="647" y="11569"/>
                  <a:pt x="799" y="11734"/>
                  <a:pt x="1015" y="11899"/>
                </a:cubicBezTo>
                <a:lnTo>
                  <a:pt x="1231" y="11899"/>
                </a:lnTo>
                <a:lnTo>
                  <a:pt x="1231" y="12166"/>
                </a:lnTo>
                <a:lnTo>
                  <a:pt x="2717" y="12166"/>
                </a:lnTo>
                <a:cubicBezTo>
                  <a:pt x="2869" y="12089"/>
                  <a:pt x="3035" y="12001"/>
                  <a:pt x="3250" y="11899"/>
                </a:cubicBezTo>
                <a:cubicBezTo>
                  <a:pt x="3301" y="11823"/>
                  <a:pt x="3352" y="11759"/>
                  <a:pt x="3466" y="11683"/>
                </a:cubicBezTo>
                <a:lnTo>
                  <a:pt x="3936" y="11683"/>
                </a:lnTo>
                <a:cubicBezTo>
                  <a:pt x="4102" y="11518"/>
                  <a:pt x="4254" y="11353"/>
                  <a:pt x="4470" y="11176"/>
                </a:cubicBezTo>
                <a:lnTo>
                  <a:pt x="4838" y="11176"/>
                </a:lnTo>
                <a:cubicBezTo>
                  <a:pt x="4889" y="11112"/>
                  <a:pt x="4952" y="11023"/>
                  <a:pt x="5054" y="10921"/>
                </a:cubicBezTo>
                <a:lnTo>
                  <a:pt x="5588" y="10921"/>
                </a:lnTo>
                <a:lnTo>
                  <a:pt x="5588" y="10680"/>
                </a:lnTo>
                <a:lnTo>
                  <a:pt x="5854" y="10680"/>
                </a:lnTo>
                <a:cubicBezTo>
                  <a:pt x="5905" y="10617"/>
                  <a:pt x="5956" y="10515"/>
                  <a:pt x="6070" y="10426"/>
                </a:cubicBezTo>
                <a:lnTo>
                  <a:pt x="6337" y="10426"/>
                </a:lnTo>
                <a:cubicBezTo>
                  <a:pt x="6375" y="10350"/>
                  <a:pt x="6438" y="10273"/>
                  <a:pt x="6540" y="10185"/>
                </a:cubicBezTo>
                <a:lnTo>
                  <a:pt x="6806" y="10185"/>
                </a:lnTo>
                <a:lnTo>
                  <a:pt x="6806" y="9918"/>
                </a:lnTo>
                <a:cubicBezTo>
                  <a:pt x="6870" y="9855"/>
                  <a:pt x="6972" y="9778"/>
                  <a:pt x="7073" y="9676"/>
                </a:cubicBezTo>
                <a:lnTo>
                  <a:pt x="7289" y="9676"/>
                </a:lnTo>
                <a:lnTo>
                  <a:pt x="7289" y="9423"/>
                </a:lnTo>
                <a:cubicBezTo>
                  <a:pt x="7340" y="9423"/>
                  <a:pt x="7454" y="9461"/>
                  <a:pt x="7556" y="9461"/>
                </a:cubicBezTo>
                <a:cubicBezTo>
                  <a:pt x="8039" y="8991"/>
                  <a:pt x="8508" y="8496"/>
                  <a:pt x="9042" y="7987"/>
                </a:cubicBezTo>
                <a:cubicBezTo>
                  <a:pt x="9207" y="7924"/>
                  <a:pt x="9359" y="7822"/>
                  <a:pt x="9575" y="7721"/>
                </a:cubicBezTo>
                <a:lnTo>
                  <a:pt x="9575" y="7987"/>
                </a:lnTo>
                <a:cubicBezTo>
                  <a:pt x="9474" y="8089"/>
                  <a:pt x="9359" y="8152"/>
                  <a:pt x="9309" y="8228"/>
                </a:cubicBezTo>
                <a:lnTo>
                  <a:pt x="9309" y="8991"/>
                </a:lnTo>
                <a:cubicBezTo>
                  <a:pt x="9207" y="9093"/>
                  <a:pt x="9093" y="9156"/>
                  <a:pt x="9042" y="9232"/>
                </a:cubicBezTo>
                <a:lnTo>
                  <a:pt x="9042" y="9969"/>
                </a:lnTo>
                <a:cubicBezTo>
                  <a:pt x="8940" y="10070"/>
                  <a:pt x="8838" y="10159"/>
                  <a:pt x="8775" y="10235"/>
                </a:cubicBezTo>
                <a:lnTo>
                  <a:pt x="8775" y="12953"/>
                </a:lnTo>
                <a:cubicBezTo>
                  <a:pt x="8838" y="13042"/>
                  <a:pt x="8940" y="13118"/>
                  <a:pt x="9042" y="13182"/>
                </a:cubicBezTo>
                <a:lnTo>
                  <a:pt x="9042" y="13957"/>
                </a:lnTo>
                <a:cubicBezTo>
                  <a:pt x="9093" y="14045"/>
                  <a:pt x="9093" y="14122"/>
                  <a:pt x="9207" y="14185"/>
                </a:cubicBezTo>
                <a:lnTo>
                  <a:pt x="9207" y="14452"/>
                </a:lnTo>
                <a:cubicBezTo>
                  <a:pt x="9258" y="14540"/>
                  <a:pt x="9359" y="14617"/>
                  <a:pt x="9474" y="14693"/>
                </a:cubicBezTo>
                <a:lnTo>
                  <a:pt x="9474" y="14960"/>
                </a:lnTo>
                <a:cubicBezTo>
                  <a:pt x="9525" y="15049"/>
                  <a:pt x="9575" y="15125"/>
                  <a:pt x="9690" y="15188"/>
                </a:cubicBezTo>
                <a:lnTo>
                  <a:pt x="9690" y="15455"/>
                </a:lnTo>
                <a:lnTo>
                  <a:pt x="9956" y="15455"/>
                </a:lnTo>
                <a:lnTo>
                  <a:pt x="9956" y="15696"/>
                </a:lnTo>
                <a:cubicBezTo>
                  <a:pt x="9994" y="15785"/>
                  <a:pt x="10058" y="15887"/>
                  <a:pt x="10159" y="15950"/>
                </a:cubicBezTo>
                <a:lnTo>
                  <a:pt x="10159" y="16192"/>
                </a:lnTo>
                <a:lnTo>
                  <a:pt x="10426" y="16192"/>
                </a:lnTo>
                <a:cubicBezTo>
                  <a:pt x="10642" y="16433"/>
                  <a:pt x="10909" y="16661"/>
                  <a:pt x="11176" y="16916"/>
                </a:cubicBezTo>
                <a:lnTo>
                  <a:pt x="11442" y="16916"/>
                </a:lnTo>
                <a:cubicBezTo>
                  <a:pt x="11493" y="17005"/>
                  <a:pt x="11595" y="17106"/>
                  <a:pt x="11709" y="17170"/>
                </a:cubicBezTo>
                <a:lnTo>
                  <a:pt x="12179" y="17170"/>
                </a:lnTo>
                <a:cubicBezTo>
                  <a:pt x="12229" y="17271"/>
                  <a:pt x="12293" y="17335"/>
                  <a:pt x="12394" y="17411"/>
                </a:cubicBezTo>
                <a:lnTo>
                  <a:pt x="13665" y="17411"/>
                </a:lnTo>
                <a:cubicBezTo>
                  <a:pt x="13728" y="17335"/>
                  <a:pt x="13779" y="17271"/>
                  <a:pt x="13880" y="17170"/>
                </a:cubicBezTo>
                <a:lnTo>
                  <a:pt x="14630" y="17170"/>
                </a:lnTo>
                <a:cubicBezTo>
                  <a:pt x="14680" y="17106"/>
                  <a:pt x="14795" y="17005"/>
                  <a:pt x="14897" y="16916"/>
                </a:cubicBezTo>
                <a:lnTo>
                  <a:pt x="14897" y="16661"/>
                </a:lnTo>
                <a:lnTo>
                  <a:pt x="15163" y="16661"/>
                </a:lnTo>
                <a:lnTo>
                  <a:pt x="15163" y="16408"/>
                </a:lnTo>
                <a:cubicBezTo>
                  <a:pt x="15214" y="16331"/>
                  <a:pt x="15328" y="16268"/>
                  <a:pt x="15430" y="16192"/>
                </a:cubicBezTo>
                <a:lnTo>
                  <a:pt x="15430" y="15950"/>
                </a:lnTo>
                <a:lnTo>
                  <a:pt x="15646" y="15950"/>
                </a:lnTo>
                <a:lnTo>
                  <a:pt x="15646" y="15188"/>
                </a:lnTo>
                <a:cubicBezTo>
                  <a:pt x="15684" y="15125"/>
                  <a:pt x="15798" y="15049"/>
                  <a:pt x="15912" y="14960"/>
                </a:cubicBezTo>
                <a:lnTo>
                  <a:pt x="15912" y="14452"/>
                </a:lnTo>
                <a:cubicBezTo>
                  <a:pt x="15963" y="14389"/>
                  <a:pt x="16014" y="14287"/>
                  <a:pt x="16116" y="14185"/>
                </a:cubicBezTo>
                <a:lnTo>
                  <a:pt x="16116" y="13448"/>
                </a:lnTo>
                <a:cubicBezTo>
                  <a:pt x="16179" y="13385"/>
                  <a:pt x="16281" y="13283"/>
                  <a:pt x="16382" y="13182"/>
                </a:cubicBezTo>
                <a:lnTo>
                  <a:pt x="16382" y="12445"/>
                </a:lnTo>
                <a:cubicBezTo>
                  <a:pt x="16433" y="12382"/>
                  <a:pt x="16547" y="12306"/>
                  <a:pt x="16649" y="12217"/>
                </a:cubicBezTo>
                <a:lnTo>
                  <a:pt x="16649" y="11734"/>
                </a:lnTo>
                <a:cubicBezTo>
                  <a:pt x="16700" y="11569"/>
                  <a:pt x="16802" y="11403"/>
                  <a:pt x="16916" y="11238"/>
                </a:cubicBezTo>
                <a:lnTo>
                  <a:pt x="16916" y="10464"/>
                </a:lnTo>
                <a:cubicBezTo>
                  <a:pt x="16967" y="10400"/>
                  <a:pt x="17030" y="10324"/>
                  <a:pt x="17132" y="10235"/>
                </a:cubicBezTo>
                <a:lnTo>
                  <a:pt x="17132" y="9461"/>
                </a:lnTo>
                <a:cubicBezTo>
                  <a:pt x="17183" y="9397"/>
                  <a:pt x="17284" y="9321"/>
                  <a:pt x="17398" y="9232"/>
                </a:cubicBezTo>
                <a:lnTo>
                  <a:pt x="17398" y="7987"/>
                </a:lnTo>
                <a:cubicBezTo>
                  <a:pt x="17284" y="7924"/>
                  <a:pt x="17183" y="7822"/>
                  <a:pt x="17132" y="7721"/>
                </a:cubicBezTo>
                <a:lnTo>
                  <a:pt x="17132" y="6222"/>
                </a:lnTo>
                <a:cubicBezTo>
                  <a:pt x="17030" y="6146"/>
                  <a:pt x="16967" y="6083"/>
                  <a:pt x="16916" y="6006"/>
                </a:cubicBezTo>
                <a:lnTo>
                  <a:pt x="16916" y="4774"/>
                </a:lnTo>
                <a:cubicBezTo>
                  <a:pt x="16802" y="4698"/>
                  <a:pt x="16700" y="4597"/>
                  <a:pt x="16649" y="4508"/>
                </a:cubicBezTo>
                <a:lnTo>
                  <a:pt x="16649" y="3771"/>
                </a:lnTo>
                <a:cubicBezTo>
                  <a:pt x="16547" y="3695"/>
                  <a:pt x="16433" y="3606"/>
                  <a:pt x="16382" y="3505"/>
                </a:cubicBezTo>
                <a:lnTo>
                  <a:pt x="16382" y="3263"/>
                </a:lnTo>
                <a:cubicBezTo>
                  <a:pt x="16230" y="3098"/>
                  <a:pt x="16065" y="2882"/>
                  <a:pt x="15912" y="2717"/>
                </a:cubicBezTo>
                <a:lnTo>
                  <a:pt x="15912" y="2451"/>
                </a:lnTo>
                <a:cubicBezTo>
                  <a:pt x="15747" y="2285"/>
                  <a:pt x="15595" y="2120"/>
                  <a:pt x="15430" y="1955"/>
                </a:cubicBezTo>
                <a:lnTo>
                  <a:pt x="14630" y="1955"/>
                </a:lnTo>
                <a:cubicBezTo>
                  <a:pt x="14465" y="2057"/>
                  <a:pt x="14312" y="2146"/>
                  <a:pt x="14147" y="2209"/>
                </a:cubicBezTo>
                <a:cubicBezTo>
                  <a:pt x="13995" y="2311"/>
                  <a:pt x="13830" y="2387"/>
                  <a:pt x="13665" y="2451"/>
                </a:cubicBezTo>
                <a:lnTo>
                  <a:pt x="13411" y="2451"/>
                </a:lnTo>
                <a:cubicBezTo>
                  <a:pt x="13246" y="2628"/>
                  <a:pt x="13080" y="2793"/>
                  <a:pt x="12928" y="2958"/>
                </a:cubicBezTo>
                <a:lnTo>
                  <a:pt x="12661" y="2958"/>
                </a:lnTo>
                <a:cubicBezTo>
                  <a:pt x="12560" y="3047"/>
                  <a:pt x="12445" y="3149"/>
                  <a:pt x="12394" y="3212"/>
                </a:cubicBezTo>
                <a:lnTo>
                  <a:pt x="12229" y="3212"/>
                </a:lnTo>
                <a:cubicBezTo>
                  <a:pt x="12229" y="3314"/>
                  <a:pt x="12179" y="3378"/>
                  <a:pt x="12179" y="3454"/>
                </a:cubicBezTo>
                <a:lnTo>
                  <a:pt x="11810" y="3454"/>
                </a:lnTo>
                <a:lnTo>
                  <a:pt x="12026" y="3454"/>
                </a:lnTo>
                <a:lnTo>
                  <a:pt x="12026" y="2958"/>
                </a:lnTo>
                <a:lnTo>
                  <a:pt x="11810" y="2958"/>
                </a:lnTo>
                <a:lnTo>
                  <a:pt x="11810" y="2209"/>
                </a:lnTo>
                <a:cubicBezTo>
                  <a:pt x="11709" y="2146"/>
                  <a:pt x="11595" y="2057"/>
                  <a:pt x="11544" y="1955"/>
                </a:cubicBezTo>
                <a:lnTo>
                  <a:pt x="11544" y="1713"/>
                </a:lnTo>
                <a:cubicBezTo>
                  <a:pt x="11112" y="1307"/>
                  <a:pt x="10693" y="901"/>
                  <a:pt x="10261" y="495"/>
                </a:cubicBezTo>
                <a:lnTo>
                  <a:pt x="10058" y="495"/>
                </a:lnTo>
                <a:cubicBezTo>
                  <a:pt x="9956" y="431"/>
                  <a:pt x="9842" y="330"/>
                  <a:pt x="9791" y="228"/>
                </a:cubicBezTo>
                <a:lnTo>
                  <a:pt x="9309" y="228"/>
                </a:lnTo>
                <a:cubicBezTo>
                  <a:pt x="9093" y="165"/>
                  <a:pt x="8940" y="88"/>
                  <a:pt x="8775" y="0"/>
                </a:cubicBezTo>
                <a:lnTo>
                  <a:pt x="7289" y="0"/>
                </a:lnTo>
                <a:cubicBezTo>
                  <a:pt x="7124" y="88"/>
                  <a:pt x="6972" y="165"/>
                  <a:pt x="6806" y="228"/>
                </a:cubicBezTo>
                <a:lnTo>
                  <a:pt x="6540" y="228"/>
                </a:lnTo>
                <a:cubicBezTo>
                  <a:pt x="6375" y="330"/>
                  <a:pt x="6222" y="431"/>
                  <a:pt x="6070" y="495"/>
                </a:cubicBezTo>
                <a:lnTo>
                  <a:pt x="5854" y="495"/>
                </a:lnTo>
                <a:cubicBezTo>
                  <a:pt x="5740" y="596"/>
                  <a:pt x="5638" y="660"/>
                  <a:pt x="5588" y="736"/>
                </a:cubicBezTo>
                <a:lnTo>
                  <a:pt x="5054" y="736"/>
                </a:lnTo>
                <a:cubicBezTo>
                  <a:pt x="4952" y="825"/>
                  <a:pt x="4889" y="927"/>
                  <a:pt x="4838" y="1003"/>
                </a:cubicBezTo>
                <a:lnTo>
                  <a:pt x="4571" y="1003"/>
                </a:lnTo>
                <a:cubicBezTo>
                  <a:pt x="4470" y="1092"/>
                  <a:pt x="4368" y="1168"/>
                  <a:pt x="4317" y="1244"/>
                </a:cubicBezTo>
                <a:lnTo>
                  <a:pt x="4038" y="1244"/>
                </a:lnTo>
                <a:lnTo>
                  <a:pt x="4038" y="1498"/>
                </a:lnTo>
                <a:lnTo>
                  <a:pt x="3835" y="1498"/>
                </a:lnTo>
                <a:lnTo>
                  <a:pt x="3835" y="1713"/>
                </a:lnTo>
                <a:lnTo>
                  <a:pt x="3568" y="1713"/>
                </a:lnTo>
                <a:lnTo>
                  <a:pt x="3568" y="1955"/>
                </a:lnTo>
                <a:cubicBezTo>
                  <a:pt x="3466" y="2057"/>
                  <a:pt x="3416" y="2146"/>
                  <a:pt x="3352" y="2209"/>
                </a:cubicBezTo>
                <a:lnTo>
                  <a:pt x="3352" y="2451"/>
                </a:lnTo>
                <a:lnTo>
                  <a:pt x="3085" y="2451"/>
                </a:lnTo>
                <a:lnTo>
                  <a:pt x="3085" y="2717"/>
                </a:lnTo>
                <a:cubicBezTo>
                  <a:pt x="2920" y="2882"/>
                  <a:pt x="2768" y="3047"/>
                  <a:pt x="2616" y="3212"/>
                </a:cubicBezTo>
                <a:cubicBezTo>
                  <a:pt x="2400" y="3378"/>
                  <a:pt x="2285" y="3555"/>
                  <a:pt x="2235" y="3720"/>
                </a:cubicBezTo>
                <a:cubicBezTo>
                  <a:pt x="2082" y="3885"/>
                  <a:pt x="1917" y="4050"/>
                  <a:pt x="1752" y="4216"/>
                </a:cubicBezTo>
                <a:lnTo>
                  <a:pt x="1752" y="4457"/>
                </a:lnTo>
                <a:cubicBezTo>
                  <a:pt x="1536" y="4622"/>
                  <a:pt x="1384" y="4787"/>
                  <a:pt x="1231" y="4965"/>
                </a:cubicBezTo>
                <a:lnTo>
                  <a:pt x="1231" y="5219"/>
                </a:lnTo>
                <a:cubicBezTo>
                  <a:pt x="1117" y="5321"/>
                  <a:pt x="1066" y="5384"/>
                  <a:pt x="1015" y="5460"/>
                </a:cubicBezTo>
                <a:lnTo>
                  <a:pt x="1015" y="5701"/>
                </a:lnTo>
                <a:lnTo>
                  <a:pt x="749" y="5701"/>
                </a:lnTo>
                <a:lnTo>
                  <a:pt x="749" y="6171"/>
                </a:lnTo>
                <a:lnTo>
                  <a:pt x="482" y="6171"/>
                </a:lnTo>
                <a:lnTo>
                  <a:pt x="482" y="7175"/>
                </a:lnTo>
                <a:cubicBezTo>
                  <a:pt x="380" y="7277"/>
                  <a:pt x="266" y="7365"/>
                  <a:pt x="215" y="7442"/>
                </a:cubicBezTo>
                <a:lnTo>
                  <a:pt x="215" y="8686"/>
                </a:lnTo>
                <a:cubicBezTo>
                  <a:pt x="114" y="8775"/>
                  <a:pt x="50" y="8876"/>
                  <a:pt x="0" y="8940"/>
                </a:cubicBezTo>
                <a:lnTo>
                  <a:pt x="0" y="9423"/>
                </a:lnTo>
                <a:cubicBezTo>
                  <a:pt x="50" y="9588"/>
                  <a:pt x="114" y="9753"/>
                  <a:pt x="215" y="9918"/>
                </a:cubicBez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574891" y="5792306"/>
            <a:ext cx="16466" cy="9535"/>
          </a:xfrm>
          <a:custGeom>
            <a:avLst/>
            <a:gdLst>
              <a:gd name="connsiteX0" fmla="*/ 0 w 19253"/>
              <a:gd name="connsiteY0" fmla="*/ 6680 h 11162"/>
              <a:gd name="connsiteX1" fmla="*/ 0 w 19253"/>
              <a:gd name="connsiteY1" fmla="*/ 7175 h 11162"/>
              <a:gd name="connsiteX2" fmla="*/ 266 w 19253"/>
              <a:gd name="connsiteY2" fmla="*/ 7442 h 11162"/>
              <a:gd name="connsiteX3" fmla="*/ 266 w 19253"/>
              <a:gd name="connsiteY3" fmla="*/ 7937 h 11162"/>
              <a:gd name="connsiteX4" fmla="*/ 482 w 19253"/>
              <a:gd name="connsiteY4" fmla="*/ 7937 h 11162"/>
              <a:gd name="connsiteX5" fmla="*/ 482 w 19253"/>
              <a:gd name="connsiteY5" fmla="*/ 8178 h 11162"/>
              <a:gd name="connsiteX6" fmla="*/ 749 w 19253"/>
              <a:gd name="connsiteY6" fmla="*/ 8178 h 11162"/>
              <a:gd name="connsiteX7" fmla="*/ 749 w 19253"/>
              <a:gd name="connsiteY7" fmla="*/ 8445 h 11162"/>
              <a:gd name="connsiteX8" fmla="*/ 1117 w 19253"/>
              <a:gd name="connsiteY8" fmla="*/ 8445 h 11162"/>
              <a:gd name="connsiteX9" fmla="*/ 1054 w 19253"/>
              <a:gd name="connsiteY9" fmla="*/ 8686 h 11162"/>
              <a:gd name="connsiteX10" fmla="*/ 1384 w 19253"/>
              <a:gd name="connsiteY10" fmla="*/ 8686 h 11162"/>
              <a:gd name="connsiteX11" fmla="*/ 2133 w 19253"/>
              <a:gd name="connsiteY11" fmla="*/ 9448 h 11162"/>
              <a:gd name="connsiteX12" fmla="*/ 2400 w 19253"/>
              <a:gd name="connsiteY12" fmla="*/ 9448 h 11162"/>
              <a:gd name="connsiteX13" fmla="*/ 2400 w 19253"/>
              <a:gd name="connsiteY13" fmla="*/ 9690 h 11162"/>
              <a:gd name="connsiteX14" fmla="*/ 2603 w 19253"/>
              <a:gd name="connsiteY14" fmla="*/ 9690 h 11162"/>
              <a:gd name="connsiteX15" fmla="*/ 3085 w 19253"/>
              <a:gd name="connsiteY15" fmla="*/ 10185 h 11162"/>
              <a:gd name="connsiteX16" fmla="*/ 3352 w 19253"/>
              <a:gd name="connsiteY16" fmla="*/ 10185 h 11162"/>
              <a:gd name="connsiteX17" fmla="*/ 3352 w 19253"/>
              <a:gd name="connsiteY17" fmla="*/ 10400 h 11162"/>
              <a:gd name="connsiteX18" fmla="*/ 3822 w 19253"/>
              <a:gd name="connsiteY18" fmla="*/ 10400 h 11162"/>
              <a:gd name="connsiteX19" fmla="*/ 4102 w 19253"/>
              <a:gd name="connsiteY19" fmla="*/ 10680 h 11162"/>
              <a:gd name="connsiteX20" fmla="*/ 4571 w 19253"/>
              <a:gd name="connsiteY20" fmla="*/ 10680 h 11162"/>
              <a:gd name="connsiteX21" fmla="*/ 4838 w 19253"/>
              <a:gd name="connsiteY21" fmla="*/ 10908 h 11162"/>
              <a:gd name="connsiteX22" fmla="*/ 5854 w 19253"/>
              <a:gd name="connsiteY22" fmla="*/ 10908 h 11162"/>
              <a:gd name="connsiteX23" fmla="*/ 5854 w 19253"/>
              <a:gd name="connsiteY23" fmla="*/ 11162 h 11162"/>
              <a:gd name="connsiteX24" fmla="*/ 8356 w 19253"/>
              <a:gd name="connsiteY24" fmla="*/ 11162 h 11162"/>
              <a:gd name="connsiteX25" fmla="*/ 8559 w 19253"/>
              <a:gd name="connsiteY25" fmla="*/ 10908 h 11162"/>
              <a:gd name="connsiteX26" fmla="*/ 9309 w 19253"/>
              <a:gd name="connsiteY26" fmla="*/ 10908 h 11162"/>
              <a:gd name="connsiteX27" fmla="*/ 9842 w 19253"/>
              <a:gd name="connsiteY27" fmla="*/ 10680 h 11162"/>
              <a:gd name="connsiteX28" fmla="*/ 10045 w 19253"/>
              <a:gd name="connsiteY28" fmla="*/ 10680 h 11162"/>
              <a:gd name="connsiteX29" fmla="*/ 10528 w 19253"/>
              <a:gd name="connsiteY29" fmla="*/ 10400 h 11162"/>
              <a:gd name="connsiteX30" fmla="*/ 10795 w 19253"/>
              <a:gd name="connsiteY30" fmla="*/ 10400 h 11162"/>
              <a:gd name="connsiteX31" fmla="*/ 11277 w 19253"/>
              <a:gd name="connsiteY31" fmla="*/ 10185 h 11162"/>
              <a:gd name="connsiteX32" fmla="*/ 11544 w 19253"/>
              <a:gd name="connsiteY32" fmla="*/ 10185 h 11162"/>
              <a:gd name="connsiteX33" fmla="*/ 12077 w 19253"/>
              <a:gd name="connsiteY33" fmla="*/ 9943 h 11162"/>
              <a:gd name="connsiteX34" fmla="*/ 12280 w 19253"/>
              <a:gd name="connsiteY34" fmla="*/ 9690 h 11162"/>
              <a:gd name="connsiteX35" fmla="*/ 12763 w 19253"/>
              <a:gd name="connsiteY35" fmla="*/ 9690 h 11162"/>
              <a:gd name="connsiteX36" fmla="*/ 13030 w 19253"/>
              <a:gd name="connsiteY36" fmla="*/ 9448 h 11162"/>
              <a:gd name="connsiteX37" fmla="*/ 13563 w 19253"/>
              <a:gd name="connsiteY37" fmla="*/ 9181 h 11162"/>
              <a:gd name="connsiteX38" fmla="*/ 14046 w 19253"/>
              <a:gd name="connsiteY38" fmla="*/ 9181 h 11162"/>
              <a:gd name="connsiteX39" fmla="*/ 14516 w 19253"/>
              <a:gd name="connsiteY39" fmla="*/ 8686 h 11162"/>
              <a:gd name="connsiteX40" fmla="*/ 14998 w 19253"/>
              <a:gd name="connsiteY40" fmla="*/ 8445 h 11162"/>
              <a:gd name="connsiteX41" fmla="*/ 15265 w 19253"/>
              <a:gd name="connsiteY41" fmla="*/ 8178 h 11162"/>
              <a:gd name="connsiteX42" fmla="*/ 15798 w 19253"/>
              <a:gd name="connsiteY42" fmla="*/ 7937 h 11162"/>
              <a:gd name="connsiteX43" fmla="*/ 16002 w 19253"/>
              <a:gd name="connsiteY43" fmla="*/ 7683 h 11162"/>
              <a:gd name="connsiteX44" fmla="*/ 16484 w 19253"/>
              <a:gd name="connsiteY44" fmla="*/ 7442 h 11162"/>
              <a:gd name="connsiteX45" fmla="*/ 17017 w 19253"/>
              <a:gd name="connsiteY45" fmla="*/ 6933 h 11162"/>
              <a:gd name="connsiteX46" fmla="*/ 17500 w 19253"/>
              <a:gd name="connsiteY46" fmla="*/ 6680 h 11162"/>
              <a:gd name="connsiteX47" fmla="*/ 17767 w 19253"/>
              <a:gd name="connsiteY47" fmla="*/ 6438 h 11162"/>
              <a:gd name="connsiteX48" fmla="*/ 18033 w 19253"/>
              <a:gd name="connsiteY48" fmla="*/ 5943 h 11162"/>
              <a:gd name="connsiteX49" fmla="*/ 18237 w 19253"/>
              <a:gd name="connsiteY49" fmla="*/ 5727 h 11162"/>
              <a:gd name="connsiteX50" fmla="*/ 18719 w 19253"/>
              <a:gd name="connsiteY50" fmla="*/ 5460 h 11162"/>
              <a:gd name="connsiteX51" fmla="*/ 18986 w 19253"/>
              <a:gd name="connsiteY51" fmla="*/ 4965 h 11162"/>
              <a:gd name="connsiteX52" fmla="*/ 19253 w 19253"/>
              <a:gd name="connsiteY52" fmla="*/ 4723 h 11162"/>
              <a:gd name="connsiteX53" fmla="*/ 19253 w 19253"/>
              <a:gd name="connsiteY53" fmla="*/ 4457 h 11162"/>
              <a:gd name="connsiteX54" fmla="*/ 18986 w 19253"/>
              <a:gd name="connsiteY54" fmla="*/ 4457 h 11162"/>
              <a:gd name="connsiteX55" fmla="*/ 18986 w 19253"/>
              <a:gd name="connsiteY55" fmla="*/ 4216 h 11162"/>
              <a:gd name="connsiteX56" fmla="*/ 18719 w 19253"/>
              <a:gd name="connsiteY56" fmla="*/ 4216 h 11162"/>
              <a:gd name="connsiteX57" fmla="*/ 18503 w 19253"/>
              <a:gd name="connsiteY57" fmla="*/ 3961 h 11162"/>
              <a:gd name="connsiteX58" fmla="*/ 18237 w 19253"/>
              <a:gd name="connsiteY58" fmla="*/ 3961 h 11162"/>
              <a:gd name="connsiteX59" fmla="*/ 18033 w 19253"/>
              <a:gd name="connsiteY59" fmla="*/ 3720 h 11162"/>
              <a:gd name="connsiteX60" fmla="*/ 17767 w 19253"/>
              <a:gd name="connsiteY60" fmla="*/ 3720 h 11162"/>
              <a:gd name="connsiteX61" fmla="*/ 17500 w 19253"/>
              <a:gd name="connsiteY61" fmla="*/ 3454 h 11162"/>
              <a:gd name="connsiteX62" fmla="*/ 17017 w 19253"/>
              <a:gd name="connsiteY62" fmla="*/ 3454 h 11162"/>
              <a:gd name="connsiteX63" fmla="*/ 16751 w 19253"/>
              <a:gd name="connsiteY63" fmla="*/ 3225 h 11162"/>
              <a:gd name="connsiteX64" fmla="*/ 16484 w 19253"/>
              <a:gd name="connsiteY64" fmla="*/ 3225 h 11162"/>
              <a:gd name="connsiteX65" fmla="*/ 16268 w 19253"/>
              <a:gd name="connsiteY65" fmla="*/ 2958 h 11162"/>
              <a:gd name="connsiteX66" fmla="*/ 16002 w 19253"/>
              <a:gd name="connsiteY66" fmla="*/ 2958 h 11162"/>
              <a:gd name="connsiteX67" fmla="*/ 15798 w 19253"/>
              <a:gd name="connsiteY67" fmla="*/ 2717 h 11162"/>
              <a:gd name="connsiteX68" fmla="*/ 15265 w 19253"/>
              <a:gd name="connsiteY68" fmla="*/ 2717 h 11162"/>
              <a:gd name="connsiteX69" fmla="*/ 14998 w 19253"/>
              <a:gd name="connsiteY69" fmla="*/ 2475 h 11162"/>
              <a:gd name="connsiteX70" fmla="*/ 14782 w 19253"/>
              <a:gd name="connsiteY70" fmla="*/ 2475 h 11162"/>
              <a:gd name="connsiteX71" fmla="*/ 14516 w 19253"/>
              <a:gd name="connsiteY71" fmla="*/ 2222 h 11162"/>
              <a:gd name="connsiteX72" fmla="*/ 14046 w 19253"/>
              <a:gd name="connsiteY72" fmla="*/ 2222 h 11162"/>
              <a:gd name="connsiteX73" fmla="*/ 13563 w 19253"/>
              <a:gd name="connsiteY73" fmla="*/ 1713 h 11162"/>
              <a:gd name="connsiteX74" fmla="*/ 13296 w 19253"/>
              <a:gd name="connsiteY74" fmla="*/ 1713 h 11162"/>
              <a:gd name="connsiteX75" fmla="*/ 12763 w 19253"/>
              <a:gd name="connsiteY75" fmla="*/ 1485 h 11162"/>
              <a:gd name="connsiteX76" fmla="*/ 12547 w 19253"/>
              <a:gd name="connsiteY76" fmla="*/ 1218 h 11162"/>
              <a:gd name="connsiteX77" fmla="*/ 12280 w 19253"/>
              <a:gd name="connsiteY77" fmla="*/ 1218 h 11162"/>
              <a:gd name="connsiteX78" fmla="*/ 12077 w 19253"/>
              <a:gd name="connsiteY78" fmla="*/ 1003 h 11162"/>
              <a:gd name="connsiteX79" fmla="*/ 11544 w 19253"/>
              <a:gd name="connsiteY79" fmla="*/ 1003 h 11162"/>
              <a:gd name="connsiteX80" fmla="*/ 11277 w 19253"/>
              <a:gd name="connsiteY80" fmla="*/ 710 h 11162"/>
              <a:gd name="connsiteX81" fmla="*/ 11061 w 19253"/>
              <a:gd name="connsiteY81" fmla="*/ 710 h 11162"/>
              <a:gd name="connsiteX82" fmla="*/ 10528 w 19253"/>
              <a:gd name="connsiteY82" fmla="*/ 495 h 11162"/>
              <a:gd name="connsiteX83" fmla="*/ 10312 w 19253"/>
              <a:gd name="connsiteY83" fmla="*/ 495 h 11162"/>
              <a:gd name="connsiteX84" fmla="*/ 10045 w 19253"/>
              <a:gd name="connsiteY84" fmla="*/ 241 h 11162"/>
              <a:gd name="connsiteX85" fmla="*/ 9309 w 19253"/>
              <a:gd name="connsiteY85" fmla="*/ 241 h 11162"/>
              <a:gd name="connsiteX86" fmla="*/ 9042 w 19253"/>
              <a:gd name="connsiteY86" fmla="*/ 0 h 11162"/>
              <a:gd name="connsiteX87" fmla="*/ 7823 w 19253"/>
              <a:gd name="connsiteY87" fmla="*/ 0 h 11162"/>
              <a:gd name="connsiteX88" fmla="*/ 7340 w 19253"/>
              <a:gd name="connsiteY88" fmla="*/ 241 h 11162"/>
              <a:gd name="connsiteX89" fmla="*/ 6806 w 19253"/>
              <a:gd name="connsiteY89" fmla="*/ 241 h 11162"/>
              <a:gd name="connsiteX90" fmla="*/ 6591 w 19253"/>
              <a:gd name="connsiteY90" fmla="*/ 495 h 11162"/>
              <a:gd name="connsiteX91" fmla="*/ 6121 w 19253"/>
              <a:gd name="connsiteY91" fmla="*/ 710 h 11162"/>
              <a:gd name="connsiteX92" fmla="*/ 5321 w 19253"/>
              <a:gd name="connsiteY92" fmla="*/ 1485 h 11162"/>
              <a:gd name="connsiteX93" fmla="*/ 4838 w 19253"/>
              <a:gd name="connsiteY93" fmla="*/ 1713 h 11162"/>
              <a:gd name="connsiteX94" fmla="*/ 4571 w 19253"/>
              <a:gd name="connsiteY94" fmla="*/ 1713 h 11162"/>
              <a:gd name="connsiteX95" fmla="*/ 4102 w 19253"/>
              <a:gd name="connsiteY95" fmla="*/ 2222 h 11162"/>
              <a:gd name="connsiteX96" fmla="*/ 3822 w 19253"/>
              <a:gd name="connsiteY96" fmla="*/ 2222 h 11162"/>
              <a:gd name="connsiteX97" fmla="*/ 3619 w 19253"/>
              <a:gd name="connsiteY97" fmla="*/ 2475 h 11162"/>
              <a:gd name="connsiteX98" fmla="*/ 3352 w 19253"/>
              <a:gd name="connsiteY98" fmla="*/ 2475 h 11162"/>
              <a:gd name="connsiteX99" fmla="*/ 3085 w 19253"/>
              <a:gd name="connsiteY99" fmla="*/ 2717 h 11162"/>
              <a:gd name="connsiteX100" fmla="*/ 2869 w 19253"/>
              <a:gd name="connsiteY100" fmla="*/ 2717 h 11162"/>
              <a:gd name="connsiteX101" fmla="*/ 2603 w 19253"/>
              <a:gd name="connsiteY101" fmla="*/ 2958 h 11162"/>
              <a:gd name="connsiteX102" fmla="*/ 2400 w 19253"/>
              <a:gd name="connsiteY102" fmla="*/ 2958 h 11162"/>
              <a:gd name="connsiteX103" fmla="*/ 2400 w 19253"/>
              <a:gd name="connsiteY103" fmla="*/ 3225 h 11162"/>
              <a:gd name="connsiteX104" fmla="*/ 2133 w 19253"/>
              <a:gd name="connsiteY104" fmla="*/ 3225 h 11162"/>
              <a:gd name="connsiteX105" fmla="*/ 2133 w 19253"/>
              <a:gd name="connsiteY105" fmla="*/ 3454 h 11162"/>
              <a:gd name="connsiteX106" fmla="*/ 1866 w 19253"/>
              <a:gd name="connsiteY106" fmla="*/ 3454 h 11162"/>
              <a:gd name="connsiteX107" fmla="*/ 1866 w 19253"/>
              <a:gd name="connsiteY107" fmla="*/ 3720 h 11162"/>
              <a:gd name="connsiteX108" fmla="*/ 1587 w 19253"/>
              <a:gd name="connsiteY108" fmla="*/ 3720 h 11162"/>
              <a:gd name="connsiteX109" fmla="*/ 1587 w 19253"/>
              <a:gd name="connsiteY109" fmla="*/ 3961 h 11162"/>
              <a:gd name="connsiteX110" fmla="*/ 850 w 19253"/>
              <a:gd name="connsiteY110" fmla="*/ 4723 h 11162"/>
              <a:gd name="connsiteX111" fmla="*/ 850 w 19253"/>
              <a:gd name="connsiteY111" fmla="*/ 5219 h 11162"/>
              <a:gd name="connsiteX112" fmla="*/ 368 w 19253"/>
              <a:gd name="connsiteY112" fmla="*/ 5727 h 11162"/>
              <a:gd name="connsiteX113" fmla="*/ 0 w 19253"/>
              <a:gd name="connsiteY113" fmla="*/ 6209 h 11162"/>
              <a:gd name="connsiteX114" fmla="*/ 0 w 19253"/>
              <a:gd name="connsiteY114" fmla="*/ 6680 h 11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</a:cxnLst>
            <a:rect l="l" t="t" r="r" b="b"/>
            <a:pathLst>
              <a:path w="19253" h="11162">
                <a:moveTo>
                  <a:pt x="0" y="6680"/>
                </a:moveTo>
                <a:lnTo>
                  <a:pt x="0" y="7175"/>
                </a:lnTo>
                <a:cubicBezTo>
                  <a:pt x="50" y="7277"/>
                  <a:pt x="165" y="7365"/>
                  <a:pt x="266" y="7442"/>
                </a:cubicBezTo>
                <a:lnTo>
                  <a:pt x="266" y="7937"/>
                </a:lnTo>
                <a:lnTo>
                  <a:pt x="482" y="7937"/>
                </a:lnTo>
                <a:lnTo>
                  <a:pt x="482" y="8178"/>
                </a:lnTo>
                <a:lnTo>
                  <a:pt x="749" y="8178"/>
                </a:lnTo>
                <a:lnTo>
                  <a:pt x="749" y="8445"/>
                </a:lnTo>
                <a:lnTo>
                  <a:pt x="1117" y="8445"/>
                </a:lnTo>
                <a:cubicBezTo>
                  <a:pt x="1054" y="8534"/>
                  <a:pt x="1054" y="8610"/>
                  <a:pt x="1054" y="8686"/>
                </a:cubicBezTo>
                <a:lnTo>
                  <a:pt x="1384" y="8686"/>
                </a:lnTo>
                <a:cubicBezTo>
                  <a:pt x="1587" y="8952"/>
                  <a:pt x="1866" y="9207"/>
                  <a:pt x="2133" y="9448"/>
                </a:cubicBezTo>
                <a:lnTo>
                  <a:pt x="2400" y="9448"/>
                </a:lnTo>
                <a:lnTo>
                  <a:pt x="2400" y="9690"/>
                </a:lnTo>
                <a:lnTo>
                  <a:pt x="2603" y="9690"/>
                </a:lnTo>
                <a:cubicBezTo>
                  <a:pt x="2768" y="9855"/>
                  <a:pt x="2920" y="10020"/>
                  <a:pt x="3085" y="10185"/>
                </a:cubicBezTo>
                <a:lnTo>
                  <a:pt x="3352" y="10185"/>
                </a:lnTo>
                <a:lnTo>
                  <a:pt x="3352" y="10400"/>
                </a:lnTo>
                <a:lnTo>
                  <a:pt x="3822" y="10400"/>
                </a:lnTo>
                <a:cubicBezTo>
                  <a:pt x="3886" y="10490"/>
                  <a:pt x="3987" y="10591"/>
                  <a:pt x="4102" y="10680"/>
                </a:cubicBezTo>
                <a:lnTo>
                  <a:pt x="4571" y="10680"/>
                </a:lnTo>
                <a:cubicBezTo>
                  <a:pt x="4622" y="10769"/>
                  <a:pt x="4736" y="10832"/>
                  <a:pt x="4838" y="10908"/>
                </a:cubicBezTo>
                <a:lnTo>
                  <a:pt x="5854" y="10908"/>
                </a:lnTo>
                <a:lnTo>
                  <a:pt x="5854" y="11162"/>
                </a:lnTo>
                <a:lnTo>
                  <a:pt x="8356" y="11162"/>
                </a:lnTo>
                <a:cubicBezTo>
                  <a:pt x="8394" y="11086"/>
                  <a:pt x="8458" y="10997"/>
                  <a:pt x="8559" y="10908"/>
                </a:cubicBezTo>
                <a:lnTo>
                  <a:pt x="9309" y="10908"/>
                </a:lnTo>
                <a:cubicBezTo>
                  <a:pt x="9474" y="10832"/>
                  <a:pt x="9626" y="10769"/>
                  <a:pt x="9842" y="10680"/>
                </a:cubicBezTo>
                <a:lnTo>
                  <a:pt x="10045" y="10680"/>
                </a:lnTo>
                <a:cubicBezTo>
                  <a:pt x="10210" y="10591"/>
                  <a:pt x="10375" y="10490"/>
                  <a:pt x="10528" y="10400"/>
                </a:cubicBezTo>
                <a:lnTo>
                  <a:pt x="10795" y="10400"/>
                </a:lnTo>
                <a:cubicBezTo>
                  <a:pt x="10960" y="10337"/>
                  <a:pt x="11112" y="10261"/>
                  <a:pt x="11277" y="10185"/>
                </a:cubicBezTo>
                <a:lnTo>
                  <a:pt x="11544" y="10185"/>
                </a:lnTo>
                <a:cubicBezTo>
                  <a:pt x="11696" y="10108"/>
                  <a:pt x="11861" y="10045"/>
                  <a:pt x="12077" y="9943"/>
                </a:cubicBezTo>
                <a:cubicBezTo>
                  <a:pt x="12128" y="9880"/>
                  <a:pt x="12179" y="9778"/>
                  <a:pt x="12280" y="9690"/>
                </a:cubicBezTo>
                <a:lnTo>
                  <a:pt x="12763" y="9690"/>
                </a:lnTo>
                <a:cubicBezTo>
                  <a:pt x="12814" y="9613"/>
                  <a:pt x="12928" y="9537"/>
                  <a:pt x="13030" y="9448"/>
                </a:cubicBezTo>
                <a:cubicBezTo>
                  <a:pt x="13195" y="9384"/>
                  <a:pt x="13347" y="9283"/>
                  <a:pt x="13563" y="9181"/>
                </a:cubicBezTo>
                <a:lnTo>
                  <a:pt x="14046" y="9181"/>
                </a:lnTo>
                <a:cubicBezTo>
                  <a:pt x="14198" y="9016"/>
                  <a:pt x="14363" y="8851"/>
                  <a:pt x="14516" y="8686"/>
                </a:cubicBezTo>
                <a:cubicBezTo>
                  <a:pt x="14681" y="8610"/>
                  <a:pt x="14833" y="8534"/>
                  <a:pt x="14998" y="8445"/>
                </a:cubicBezTo>
                <a:cubicBezTo>
                  <a:pt x="15049" y="8369"/>
                  <a:pt x="15163" y="8280"/>
                  <a:pt x="15265" y="8178"/>
                </a:cubicBezTo>
                <a:cubicBezTo>
                  <a:pt x="15430" y="8115"/>
                  <a:pt x="15582" y="8039"/>
                  <a:pt x="15798" y="7937"/>
                </a:cubicBezTo>
                <a:cubicBezTo>
                  <a:pt x="15849" y="7873"/>
                  <a:pt x="15900" y="7772"/>
                  <a:pt x="16002" y="7683"/>
                </a:cubicBezTo>
                <a:cubicBezTo>
                  <a:pt x="16167" y="7607"/>
                  <a:pt x="16331" y="7543"/>
                  <a:pt x="16484" y="7442"/>
                </a:cubicBezTo>
                <a:cubicBezTo>
                  <a:pt x="16649" y="7277"/>
                  <a:pt x="16814" y="7111"/>
                  <a:pt x="17017" y="6933"/>
                </a:cubicBezTo>
                <a:cubicBezTo>
                  <a:pt x="17183" y="6870"/>
                  <a:pt x="17335" y="6768"/>
                  <a:pt x="17500" y="6680"/>
                </a:cubicBezTo>
                <a:cubicBezTo>
                  <a:pt x="17551" y="6616"/>
                  <a:pt x="17652" y="6539"/>
                  <a:pt x="17767" y="6438"/>
                </a:cubicBezTo>
                <a:cubicBezTo>
                  <a:pt x="17817" y="6273"/>
                  <a:pt x="17932" y="6108"/>
                  <a:pt x="18033" y="5943"/>
                </a:cubicBezTo>
                <a:cubicBezTo>
                  <a:pt x="18084" y="5867"/>
                  <a:pt x="18135" y="5791"/>
                  <a:pt x="18237" y="5727"/>
                </a:cubicBezTo>
                <a:cubicBezTo>
                  <a:pt x="18402" y="5650"/>
                  <a:pt x="18567" y="5562"/>
                  <a:pt x="18719" y="5460"/>
                </a:cubicBezTo>
                <a:cubicBezTo>
                  <a:pt x="18770" y="5295"/>
                  <a:pt x="18884" y="5130"/>
                  <a:pt x="18986" y="4965"/>
                </a:cubicBezTo>
                <a:cubicBezTo>
                  <a:pt x="19037" y="4888"/>
                  <a:pt x="19151" y="4826"/>
                  <a:pt x="19253" y="4723"/>
                </a:cubicBezTo>
                <a:lnTo>
                  <a:pt x="19253" y="4457"/>
                </a:lnTo>
                <a:lnTo>
                  <a:pt x="18986" y="4457"/>
                </a:lnTo>
                <a:lnTo>
                  <a:pt x="18986" y="4216"/>
                </a:lnTo>
                <a:lnTo>
                  <a:pt x="18719" y="4216"/>
                </a:lnTo>
                <a:cubicBezTo>
                  <a:pt x="18618" y="4152"/>
                  <a:pt x="18567" y="4063"/>
                  <a:pt x="18503" y="3961"/>
                </a:cubicBezTo>
                <a:lnTo>
                  <a:pt x="18237" y="3961"/>
                </a:lnTo>
                <a:cubicBezTo>
                  <a:pt x="18135" y="3885"/>
                  <a:pt x="18084" y="3822"/>
                  <a:pt x="18033" y="3720"/>
                </a:cubicBezTo>
                <a:lnTo>
                  <a:pt x="17767" y="3720"/>
                </a:lnTo>
                <a:cubicBezTo>
                  <a:pt x="17652" y="3644"/>
                  <a:pt x="17551" y="3568"/>
                  <a:pt x="17500" y="3454"/>
                </a:cubicBezTo>
                <a:lnTo>
                  <a:pt x="17017" y="3454"/>
                </a:lnTo>
                <a:cubicBezTo>
                  <a:pt x="16916" y="3390"/>
                  <a:pt x="16814" y="3314"/>
                  <a:pt x="16751" y="3225"/>
                </a:cubicBezTo>
                <a:lnTo>
                  <a:pt x="16484" y="3225"/>
                </a:lnTo>
                <a:cubicBezTo>
                  <a:pt x="16383" y="3149"/>
                  <a:pt x="16331" y="3047"/>
                  <a:pt x="16268" y="2958"/>
                </a:cubicBezTo>
                <a:lnTo>
                  <a:pt x="16002" y="2958"/>
                </a:lnTo>
                <a:cubicBezTo>
                  <a:pt x="15900" y="2882"/>
                  <a:pt x="15849" y="2819"/>
                  <a:pt x="15798" y="2717"/>
                </a:cubicBezTo>
                <a:lnTo>
                  <a:pt x="15265" y="2717"/>
                </a:lnTo>
                <a:cubicBezTo>
                  <a:pt x="15163" y="2640"/>
                  <a:pt x="15049" y="2578"/>
                  <a:pt x="14998" y="2475"/>
                </a:cubicBezTo>
                <a:lnTo>
                  <a:pt x="14782" y="2475"/>
                </a:lnTo>
                <a:cubicBezTo>
                  <a:pt x="14681" y="2413"/>
                  <a:pt x="14579" y="2311"/>
                  <a:pt x="14516" y="2222"/>
                </a:cubicBezTo>
                <a:lnTo>
                  <a:pt x="14046" y="2222"/>
                </a:lnTo>
                <a:cubicBezTo>
                  <a:pt x="13880" y="2044"/>
                  <a:pt x="13715" y="1878"/>
                  <a:pt x="13563" y="1713"/>
                </a:cubicBezTo>
                <a:lnTo>
                  <a:pt x="13296" y="1713"/>
                </a:lnTo>
                <a:cubicBezTo>
                  <a:pt x="13080" y="1637"/>
                  <a:pt x="12928" y="1574"/>
                  <a:pt x="12763" y="1485"/>
                </a:cubicBezTo>
                <a:cubicBezTo>
                  <a:pt x="12662" y="1409"/>
                  <a:pt x="12610" y="1307"/>
                  <a:pt x="12547" y="1218"/>
                </a:cubicBezTo>
                <a:lnTo>
                  <a:pt x="12280" y="1218"/>
                </a:lnTo>
                <a:cubicBezTo>
                  <a:pt x="12179" y="1142"/>
                  <a:pt x="12128" y="1079"/>
                  <a:pt x="12077" y="1003"/>
                </a:cubicBezTo>
                <a:lnTo>
                  <a:pt x="11544" y="1003"/>
                </a:lnTo>
                <a:cubicBezTo>
                  <a:pt x="11429" y="901"/>
                  <a:pt x="11328" y="812"/>
                  <a:pt x="11277" y="710"/>
                </a:cubicBezTo>
                <a:lnTo>
                  <a:pt x="11061" y="710"/>
                </a:lnTo>
                <a:cubicBezTo>
                  <a:pt x="10858" y="647"/>
                  <a:pt x="10693" y="571"/>
                  <a:pt x="10528" y="495"/>
                </a:cubicBezTo>
                <a:lnTo>
                  <a:pt x="10312" y="495"/>
                </a:lnTo>
                <a:cubicBezTo>
                  <a:pt x="10210" y="431"/>
                  <a:pt x="10109" y="330"/>
                  <a:pt x="10045" y="241"/>
                </a:cubicBezTo>
                <a:lnTo>
                  <a:pt x="9309" y="241"/>
                </a:lnTo>
                <a:cubicBezTo>
                  <a:pt x="9194" y="165"/>
                  <a:pt x="9093" y="101"/>
                  <a:pt x="9042" y="0"/>
                </a:cubicBezTo>
                <a:lnTo>
                  <a:pt x="7823" y="0"/>
                </a:lnTo>
                <a:cubicBezTo>
                  <a:pt x="7658" y="101"/>
                  <a:pt x="7505" y="165"/>
                  <a:pt x="7340" y="241"/>
                </a:cubicBezTo>
                <a:lnTo>
                  <a:pt x="6806" y="241"/>
                </a:lnTo>
                <a:cubicBezTo>
                  <a:pt x="6705" y="330"/>
                  <a:pt x="6654" y="431"/>
                  <a:pt x="6591" y="495"/>
                </a:cubicBezTo>
                <a:cubicBezTo>
                  <a:pt x="6438" y="571"/>
                  <a:pt x="6273" y="647"/>
                  <a:pt x="6121" y="710"/>
                </a:cubicBezTo>
                <a:cubicBezTo>
                  <a:pt x="5854" y="977"/>
                  <a:pt x="5588" y="1244"/>
                  <a:pt x="5321" y="1485"/>
                </a:cubicBezTo>
                <a:cubicBezTo>
                  <a:pt x="5156" y="1574"/>
                  <a:pt x="5003" y="1637"/>
                  <a:pt x="4838" y="1713"/>
                </a:cubicBezTo>
                <a:lnTo>
                  <a:pt x="4571" y="1713"/>
                </a:lnTo>
                <a:cubicBezTo>
                  <a:pt x="4406" y="1878"/>
                  <a:pt x="4254" y="2044"/>
                  <a:pt x="4102" y="2222"/>
                </a:cubicBezTo>
                <a:lnTo>
                  <a:pt x="3822" y="2222"/>
                </a:lnTo>
                <a:cubicBezTo>
                  <a:pt x="3721" y="2311"/>
                  <a:pt x="3670" y="2413"/>
                  <a:pt x="3619" y="2475"/>
                </a:cubicBezTo>
                <a:lnTo>
                  <a:pt x="3352" y="2475"/>
                </a:lnTo>
                <a:cubicBezTo>
                  <a:pt x="3250" y="2578"/>
                  <a:pt x="3137" y="2640"/>
                  <a:pt x="3085" y="2717"/>
                </a:cubicBezTo>
                <a:lnTo>
                  <a:pt x="2869" y="2717"/>
                </a:lnTo>
                <a:cubicBezTo>
                  <a:pt x="2768" y="2819"/>
                  <a:pt x="2654" y="2882"/>
                  <a:pt x="2603" y="2958"/>
                </a:cubicBezTo>
                <a:lnTo>
                  <a:pt x="2400" y="2958"/>
                </a:lnTo>
                <a:lnTo>
                  <a:pt x="2400" y="3225"/>
                </a:lnTo>
                <a:lnTo>
                  <a:pt x="2133" y="3225"/>
                </a:lnTo>
                <a:lnTo>
                  <a:pt x="2133" y="3454"/>
                </a:lnTo>
                <a:lnTo>
                  <a:pt x="1866" y="3454"/>
                </a:lnTo>
                <a:lnTo>
                  <a:pt x="1866" y="3720"/>
                </a:lnTo>
                <a:lnTo>
                  <a:pt x="1587" y="3720"/>
                </a:lnTo>
                <a:lnTo>
                  <a:pt x="1587" y="3961"/>
                </a:lnTo>
                <a:cubicBezTo>
                  <a:pt x="1320" y="4216"/>
                  <a:pt x="1054" y="4482"/>
                  <a:pt x="850" y="4723"/>
                </a:cubicBezTo>
                <a:lnTo>
                  <a:pt x="850" y="5219"/>
                </a:lnTo>
                <a:cubicBezTo>
                  <a:pt x="685" y="5384"/>
                  <a:pt x="533" y="5562"/>
                  <a:pt x="368" y="5727"/>
                </a:cubicBezTo>
                <a:cubicBezTo>
                  <a:pt x="165" y="5892"/>
                  <a:pt x="50" y="6057"/>
                  <a:pt x="0" y="6209"/>
                </a:cubicBezTo>
                <a:lnTo>
                  <a:pt x="0" y="6680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574071" y="5807502"/>
            <a:ext cx="15836" cy="13680"/>
          </a:xfrm>
          <a:custGeom>
            <a:avLst/>
            <a:gdLst>
              <a:gd name="connsiteX0" fmla="*/ 266 w 18516"/>
              <a:gd name="connsiteY0" fmla="*/ 13741 h 16014"/>
              <a:gd name="connsiteX1" fmla="*/ 482 w 18516"/>
              <a:gd name="connsiteY1" fmla="*/ 13741 h 16014"/>
              <a:gd name="connsiteX2" fmla="*/ 749 w 18516"/>
              <a:gd name="connsiteY2" fmla="*/ 14007 h 16014"/>
              <a:gd name="connsiteX3" fmla="*/ 952 w 18516"/>
              <a:gd name="connsiteY3" fmla="*/ 14007 h 16014"/>
              <a:gd name="connsiteX4" fmla="*/ 1219 w 18516"/>
              <a:gd name="connsiteY4" fmla="*/ 14249 h 16014"/>
              <a:gd name="connsiteX5" fmla="*/ 1485 w 18516"/>
              <a:gd name="connsiteY5" fmla="*/ 14249 h 16014"/>
              <a:gd name="connsiteX6" fmla="*/ 1968 w 18516"/>
              <a:gd name="connsiteY6" fmla="*/ 14719 h 16014"/>
              <a:gd name="connsiteX7" fmla="*/ 2235 w 18516"/>
              <a:gd name="connsiteY7" fmla="*/ 14719 h 16014"/>
              <a:gd name="connsiteX8" fmla="*/ 2235 w 18516"/>
              <a:gd name="connsiteY8" fmla="*/ 14960 h 16014"/>
              <a:gd name="connsiteX9" fmla="*/ 2501 w 18516"/>
              <a:gd name="connsiteY9" fmla="*/ 14960 h 16014"/>
              <a:gd name="connsiteX10" fmla="*/ 2501 w 18516"/>
              <a:gd name="connsiteY10" fmla="*/ 15226 h 16014"/>
              <a:gd name="connsiteX11" fmla="*/ 2768 w 18516"/>
              <a:gd name="connsiteY11" fmla="*/ 15226 h 16014"/>
              <a:gd name="connsiteX12" fmla="*/ 3250 w 18516"/>
              <a:gd name="connsiteY12" fmla="*/ 15773 h 16014"/>
              <a:gd name="connsiteX13" fmla="*/ 3467 w 18516"/>
              <a:gd name="connsiteY13" fmla="*/ 15773 h 16014"/>
              <a:gd name="connsiteX14" fmla="*/ 3721 w 18516"/>
              <a:gd name="connsiteY14" fmla="*/ 16014 h 16014"/>
              <a:gd name="connsiteX15" fmla="*/ 4940 w 18516"/>
              <a:gd name="connsiteY15" fmla="*/ 16014 h 16014"/>
              <a:gd name="connsiteX16" fmla="*/ 5207 w 18516"/>
              <a:gd name="connsiteY16" fmla="*/ 15747 h 16014"/>
              <a:gd name="connsiteX17" fmla="*/ 5473 w 18516"/>
              <a:gd name="connsiteY17" fmla="*/ 15747 h 16014"/>
              <a:gd name="connsiteX18" fmla="*/ 5689 w 18516"/>
              <a:gd name="connsiteY18" fmla="*/ 15455 h 16014"/>
              <a:gd name="connsiteX19" fmla="*/ 5956 w 18516"/>
              <a:gd name="connsiteY19" fmla="*/ 15455 h 16014"/>
              <a:gd name="connsiteX20" fmla="*/ 6705 w 18516"/>
              <a:gd name="connsiteY20" fmla="*/ 14719 h 16014"/>
              <a:gd name="connsiteX21" fmla="*/ 7175 w 18516"/>
              <a:gd name="connsiteY21" fmla="*/ 14465 h 16014"/>
              <a:gd name="connsiteX22" fmla="*/ 7708 w 18516"/>
              <a:gd name="connsiteY22" fmla="*/ 14249 h 16014"/>
              <a:gd name="connsiteX23" fmla="*/ 8191 w 18516"/>
              <a:gd name="connsiteY23" fmla="*/ 14007 h 16014"/>
              <a:gd name="connsiteX24" fmla="*/ 8724 w 18516"/>
              <a:gd name="connsiteY24" fmla="*/ 13499 h 16014"/>
              <a:gd name="connsiteX25" fmla="*/ 9207 w 18516"/>
              <a:gd name="connsiteY25" fmla="*/ 13245 h 16014"/>
              <a:gd name="connsiteX26" fmla="*/ 10045 w 18516"/>
              <a:gd name="connsiteY26" fmla="*/ 12496 h 16014"/>
              <a:gd name="connsiteX27" fmla="*/ 10312 w 18516"/>
              <a:gd name="connsiteY27" fmla="*/ 12496 h 16014"/>
              <a:gd name="connsiteX28" fmla="*/ 10528 w 18516"/>
              <a:gd name="connsiteY28" fmla="*/ 12242 h 16014"/>
              <a:gd name="connsiteX29" fmla="*/ 10795 w 18516"/>
              <a:gd name="connsiteY29" fmla="*/ 12242 h 16014"/>
              <a:gd name="connsiteX30" fmla="*/ 10795 w 18516"/>
              <a:gd name="connsiteY30" fmla="*/ 12001 h 16014"/>
              <a:gd name="connsiteX31" fmla="*/ 11010 w 18516"/>
              <a:gd name="connsiteY31" fmla="*/ 12001 h 16014"/>
              <a:gd name="connsiteX32" fmla="*/ 11010 w 18516"/>
              <a:gd name="connsiteY32" fmla="*/ 11747 h 16014"/>
              <a:gd name="connsiteX33" fmla="*/ 11277 w 18516"/>
              <a:gd name="connsiteY33" fmla="*/ 11747 h 16014"/>
              <a:gd name="connsiteX34" fmla="*/ 11760 w 18516"/>
              <a:gd name="connsiteY34" fmla="*/ 11239 h 16014"/>
              <a:gd name="connsiteX35" fmla="*/ 11760 w 18516"/>
              <a:gd name="connsiteY35" fmla="*/ 10997 h 16014"/>
              <a:gd name="connsiteX36" fmla="*/ 12763 w 18516"/>
              <a:gd name="connsiteY36" fmla="*/ 9994 h 16014"/>
              <a:gd name="connsiteX37" fmla="*/ 13030 w 18516"/>
              <a:gd name="connsiteY37" fmla="*/ 9499 h 16014"/>
              <a:gd name="connsiteX38" fmla="*/ 13779 w 18516"/>
              <a:gd name="connsiteY38" fmla="*/ 8787 h 16014"/>
              <a:gd name="connsiteX39" fmla="*/ 14046 w 18516"/>
              <a:gd name="connsiteY39" fmla="*/ 8280 h 16014"/>
              <a:gd name="connsiteX40" fmla="*/ 14516 w 18516"/>
              <a:gd name="connsiteY40" fmla="*/ 7784 h 16014"/>
              <a:gd name="connsiteX41" fmla="*/ 14516 w 18516"/>
              <a:gd name="connsiteY41" fmla="*/ 7289 h 16014"/>
              <a:gd name="connsiteX42" fmla="*/ 14782 w 18516"/>
              <a:gd name="connsiteY42" fmla="*/ 7035 h 16014"/>
              <a:gd name="connsiteX43" fmla="*/ 14782 w 18516"/>
              <a:gd name="connsiteY43" fmla="*/ 6781 h 16014"/>
              <a:gd name="connsiteX44" fmla="*/ 14998 w 18516"/>
              <a:gd name="connsiteY44" fmla="*/ 6781 h 16014"/>
              <a:gd name="connsiteX45" fmla="*/ 15265 w 18516"/>
              <a:gd name="connsiteY45" fmla="*/ 6539 h 16014"/>
              <a:gd name="connsiteX46" fmla="*/ 15265 w 18516"/>
              <a:gd name="connsiteY46" fmla="*/ 6286 h 16014"/>
              <a:gd name="connsiteX47" fmla="*/ 15481 w 18516"/>
              <a:gd name="connsiteY47" fmla="*/ 6044 h 16014"/>
              <a:gd name="connsiteX48" fmla="*/ 15735 w 18516"/>
              <a:gd name="connsiteY48" fmla="*/ 5536 h 16014"/>
              <a:gd name="connsiteX49" fmla="*/ 16751 w 18516"/>
              <a:gd name="connsiteY49" fmla="*/ 4559 h 16014"/>
              <a:gd name="connsiteX50" fmla="*/ 16967 w 18516"/>
              <a:gd name="connsiteY50" fmla="*/ 4064 h 16014"/>
              <a:gd name="connsiteX51" fmla="*/ 17500 w 18516"/>
              <a:gd name="connsiteY51" fmla="*/ 3555 h 16014"/>
              <a:gd name="connsiteX52" fmla="*/ 17767 w 18516"/>
              <a:gd name="connsiteY52" fmla="*/ 3009 h 16014"/>
              <a:gd name="connsiteX53" fmla="*/ 17767 w 18516"/>
              <a:gd name="connsiteY53" fmla="*/ 2768 h 16014"/>
              <a:gd name="connsiteX54" fmla="*/ 18249 w 18516"/>
              <a:gd name="connsiteY54" fmla="*/ 2272 h 16014"/>
              <a:gd name="connsiteX55" fmla="*/ 18249 w 18516"/>
              <a:gd name="connsiteY55" fmla="*/ 2006 h 16014"/>
              <a:gd name="connsiteX56" fmla="*/ 18516 w 18516"/>
              <a:gd name="connsiteY56" fmla="*/ 1510 h 16014"/>
              <a:gd name="connsiteX57" fmla="*/ 18516 w 18516"/>
              <a:gd name="connsiteY57" fmla="*/ 507 h 16014"/>
              <a:gd name="connsiteX58" fmla="*/ 18249 w 18516"/>
              <a:gd name="connsiteY58" fmla="*/ 266 h 16014"/>
              <a:gd name="connsiteX59" fmla="*/ 17983 w 18516"/>
              <a:gd name="connsiteY59" fmla="*/ 266 h 16014"/>
              <a:gd name="connsiteX60" fmla="*/ 17983 w 18516"/>
              <a:gd name="connsiteY60" fmla="*/ 0 h 16014"/>
              <a:gd name="connsiteX61" fmla="*/ 16484 w 18516"/>
              <a:gd name="connsiteY61" fmla="*/ 0 h 16014"/>
              <a:gd name="connsiteX62" fmla="*/ 15735 w 18516"/>
              <a:gd name="connsiteY62" fmla="*/ 266 h 16014"/>
              <a:gd name="connsiteX63" fmla="*/ 14998 w 18516"/>
              <a:gd name="connsiteY63" fmla="*/ 266 h 16014"/>
              <a:gd name="connsiteX64" fmla="*/ 14516 w 18516"/>
              <a:gd name="connsiteY64" fmla="*/ 507 h 16014"/>
              <a:gd name="connsiteX65" fmla="*/ 13512 w 18516"/>
              <a:gd name="connsiteY65" fmla="*/ 507 h 16014"/>
              <a:gd name="connsiteX66" fmla="*/ 13030 w 18516"/>
              <a:gd name="connsiteY66" fmla="*/ 774 h 16014"/>
              <a:gd name="connsiteX67" fmla="*/ 12281 w 18516"/>
              <a:gd name="connsiteY67" fmla="*/ 774 h 16014"/>
              <a:gd name="connsiteX68" fmla="*/ 12013 w 18516"/>
              <a:gd name="connsiteY68" fmla="*/ 1003 h 16014"/>
              <a:gd name="connsiteX69" fmla="*/ 11010 w 18516"/>
              <a:gd name="connsiteY69" fmla="*/ 1003 h 16014"/>
              <a:gd name="connsiteX70" fmla="*/ 11010 w 18516"/>
              <a:gd name="connsiteY70" fmla="*/ 1269 h 16014"/>
              <a:gd name="connsiteX71" fmla="*/ 10312 w 18516"/>
              <a:gd name="connsiteY71" fmla="*/ 1269 h 16014"/>
              <a:gd name="connsiteX72" fmla="*/ 10312 w 18516"/>
              <a:gd name="connsiteY72" fmla="*/ 1510 h 16014"/>
              <a:gd name="connsiteX73" fmla="*/ 10045 w 18516"/>
              <a:gd name="connsiteY73" fmla="*/ 1510 h 16014"/>
              <a:gd name="connsiteX74" fmla="*/ 9791 w 18516"/>
              <a:gd name="connsiteY74" fmla="*/ 1777 h 16014"/>
              <a:gd name="connsiteX75" fmla="*/ 9525 w 18516"/>
              <a:gd name="connsiteY75" fmla="*/ 1777 h 16014"/>
              <a:gd name="connsiteX76" fmla="*/ 8826 w 18516"/>
              <a:gd name="connsiteY76" fmla="*/ 2501 h 16014"/>
              <a:gd name="connsiteX77" fmla="*/ 8292 w 18516"/>
              <a:gd name="connsiteY77" fmla="*/ 2768 h 16014"/>
              <a:gd name="connsiteX78" fmla="*/ 7823 w 18516"/>
              <a:gd name="connsiteY78" fmla="*/ 3314 h 16014"/>
              <a:gd name="connsiteX79" fmla="*/ 7289 w 18516"/>
              <a:gd name="connsiteY79" fmla="*/ 3555 h 16014"/>
              <a:gd name="connsiteX80" fmla="*/ 6807 w 18516"/>
              <a:gd name="connsiteY80" fmla="*/ 3797 h 16014"/>
              <a:gd name="connsiteX81" fmla="*/ 6324 w 18516"/>
              <a:gd name="connsiteY81" fmla="*/ 4064 h 16014"/>
              <a:gd name="connsiteX82" fmla="*/ 5689 w 18516"/>
              <a:gd name="connsiteY82" fmla="*/ 4559 h 16014"/>
              <a:gd name="connsiteX83" fmla="*/ 5473 w 18516"/>
              <a:gd name="connsiteY83" fmla="*/ 4559 h 16014"/>
              <a:gd name="connsiteX84" fmla="*/ 3467 w 18516"/>
              <a:gd name="connsiteY84" fmla="*/ 6539 h 16014"/>
              <a:gd name="connsiteX85" fmla="*/ 3250 w 18516"/>
              <a:gd name="connsiteY85" fmla="*/ 6539 h 16014"/>
              <a:gd name="connsiteX86" fmla="*/ 3250 w 18516"/>
              <a:gd name="connsiteY86" fmla="*/ 6781 h 16014"/>
              <a:gd name="connsiteX87" fmla="*/ 2971 w 18516"/>
              <a:gd name="connsiteY87" fmla="*/ 6781 h 16014"/>
              <a:gd name="connsiteX88" fmla="*/ 2971 w 18516"/>
              <a:gd name="connsiteY88" fmla="*/ 7035 h 16014"/>
              <a:gd name="connsiteX89" fmla="*/ 2768 w 18516"/>
              <a:gd name="connsiteY89" fmla="*/ 7035 h 16014"/>
              <a:gd name="connsiteX90" fmla="*/ 2501 w 18516"/>
              <a:gd name="connsiteY90" fmla="*/ 7289 h 16014"/>
              <a:gd name="connsiteX91" fmla="*/ 2235 w 18516"/>
              <a:gd name="connsiteY91" fmla="*/ 7289 h 16014"/>
              <a:gd name="connsiteX92" fmla="*/ 2235 w 18516"/>
              <a:gd name="connsiteY92" fmla="*/ 7518 h 16014"/>
              <a:gd name="connsiteX93" fmla="*/ 1968 w 18516"/>
              <a:gd name="connsiteY93" fmla="*/ 7518 h 16014"/>
              <a:gd name="connsiteX94" fmla="*/ 1752 w 18516"/>
              <a:gd name="connsiteY94" fmla="*/ 7784 h 16014"/>
              <a:gd name="connsiteX95" fmla="*/ 1752 w 18516"/>
              <a:gd name="connsiteY95" fmla="*/ 8025 h 16014"/>
              <a:gd name="connsiteX96" fmla="*/ 1485 w 18516"/>
              <a:gd name="connsiteY96" fmla="*/ 8280 h 16014"/>
              <a:gd name="connsiteX97" fmla="*/ 1485 w 18516"/>
              <a:gd name="connsiteY97" fmla="*/ 8787 h 16014"/>
              <a:gd name="connsiteX98" fmla="*/ 1219 w 18516"/>
              <a:gd name="connsiteY98" fmla="*/ 8787 h 16014"/>
              <a:gd name="connsiteX99" fmla="*/ 1219 w 18516"/>
              <a:gd name="connsiteY99" fmla="*/ 9499 h 16014"/>
              <a:gd name="connsiteX100" fmla="*/ 952 w 18516"/>
              <a:gd name="connsiteY100" fmla="*/ 9791 h 16014"/>
              <a:gd name="connsiteX101" fmla="*/ 952 w 18516"/>
              <a:gd name="connsiteY101" fmla="*/ 10502 h 16014"/>
              <a:gd name="connsiteX102" fmla="*/ 749 w 18516"/>
              <a:gd name="connsiteY102" fmla="*/ 10502 h 16014"/>
              <a:gd name="connsiteX103" fmla="*/ 749 w 18516"/>
              <a:gd name="connsiteY103" fmla="*/ 11506 h 16014"/>
              <a:gd name="connsiteX104" fmla="*/ 482 w 18516"/>
              <a:gd name="connsiteY104" fmla="*/ 11747 h 16014"/>
              <a:gd name="connsiteX105" fmla="*/ 482 w 18516"/>
              <a:gd name="connsiteY105" fmla="*/ 12001 h 16014"/>
              <a:gd name="connsiteX106" fmla="*/ 266 w 18516"/>
              <a:gd name="connsiteY106" fmla="*/ 12496 h 16014"/>
              <a:gd name="connsiteX107" fmla="*/ 266 w 18516"/>
              <a:gd name="connsiteY107" fmla="*/ 13245 h 16014"/>
              <a:gd name="connsiteX108" fmla="*/ 0 w 18516"/>
              <a:gd name="connsiteY108" fmla="*/ 13741 h 16014"/>
              <a:gd name="connsiteX109" fmla="*/ 266 w 18516"/>
              <a:gd name="connsiteY109" fmla="*/ 13741 h 160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</a:cxnLst>
            <a:rect l="l" t="t" r="r" b="b"/>
            <a:pathLst>
              <a:path w="18516" h="16014">
                <a:moveTo>
                  <a:pt x="266" y="13741"/>
                </a:moveTo>
                <a:lnTo>
                  <a:pt x="482" y="13741"/>
                </a:lnTo>
                <a:cubicBezTo>
                  <a:pt x="533" y="13842"/>
                  <a:pt x="634" y="13931"/>
                  <a:pt x="749" y="14007"/>
                </a:cubicBezTo>
                <a:lnTo>
                  <a:pt x="952" y="14007"/>
                </a:lnTo>
                <a:cubicBezTo>
                  <a:pt x="1015" y="14096"/>
                  <a:pt x="1117" y="14172"/>
                  <a:pt x="1219" y="14249"/>
                </a:cubicBezTo>
                <a:lnTo>
                  <a:pt x="1485" y="14249"/>
                </a:lnTo>
                <a:cubicBezTo>
                  <a:pt x="1651" y="14414"/>
                  <a:pt x="1803" y="14579"/>
                  <a:pt x="1968" y="14719"/>
                </a:cubicBezTo>
                <a:lnTo>
                  <a:pt x="2235" y="14719"/>
                </a:lnTo>
                <a:lnTo>
                  <a:pt x="2235" y="14960"/>
                </a:lnTo>
                <a:lnTo>
                  <a:pt x="2501" y="14960"/>
                </a:lnTo>
                <a:lnTo>
                  <a:pt x="2501" y="15226"/>
                </a:lnTo>
                <a:lnTo>
                  <a:pt x="2768" y="15226"/>
                </a:lnTo>
                <a:cubicBezTo>
                  <a:pt x="2920" y="15392"/>
                  <a:pt x="3085" y="15557"/>
                  <a:pt x="3250" y="15773"/>
                </a:cubicBezTo>
                <a:lnTo>
                  <a:pt x="3467" y="15773"/>
                </a:lnTo>
                <a:cubicBezTo>
                  <a:pt x="3518" y="15861"/>
                  <a:pt x="3619" y="15938"/>
                  <a:pt x="3721" y="16014"/>
                </a:cubicBezTo>
                <a:lnTo>
                  <a:pt x="4940" y="16014"/>
                </a:lnTo>
                <a:cubicBezTo>
                  <a:pt x="5003" y="15938"/>
                  <a:pt x="5105" y="15861"/>
                  <a:pt x="5207" y="15747"/>
                </a:cubicBezTo>
                <a:lnTo>
                  <a:pt x="5473" y="15747"/>
                </a:lnTo>
                <a:cubicBezTo>
                  <a:pt x="5537" y="15646"/>
                  <a:pt x="5588" y="15557"/>
                  <a:pt x="5689" y="15455"/>
                </a:cubicBezTo>
                <a:lnTo>
                  <a:pt x="5956" y="15455"/>
                </a:lnTo>
                <a:cubicBezTo>
                  <a:pt x="6172" y="15226"/>
                  <a:pt x="6438" y="14985"/>
                  <a:pt x="6705" y="14719"/>
                </a:cubicBezTo>
                <a:cubicBezTo>
                  <a:pt x="6858" y="14642"/>
                  <a:pt x="7023" y="14554"/>
                  <a:pt x="7175" y="14465"/>
                </a:cubicBezTo>
                <a:cubicBezTo>
                  <a:pt x="7340" y="14389"/>
                  <a:pt x="7505" y="14312"/>
                  <a:pt x="7708" y="14249"/>
                </a:cubicBezTo>
                <a:cubicBezTo>
                  <a:pt x="7873" y="14172"/>
                  <a:pt x="8039" y="14096"/>
                  <a:pt x="8191" y="14007"/>
                </a:cubicBezTo>
                <a:cubicBezTo>
                  <a:pt x="8356" y="13842"/>
                  <a:pt x="8508" y="13677"/>
                  <a:pt x="8724" y="13499"/>
                </a:cubicBezTo>
                <a:cubicBezTo>
                  <a:pt x="8889" y="13436"/>
                  <a:pt x="9042" y="13334"/>
                  <a:pt x="9207" y="13245"/>
                </a:cubicBezTo>
                <a:cubicBezTo>
                  <a:pt x="9525" y="13004"/>
                  <a:pt x="9791" y="12763"/>
                  <a:pt x="10045" y="12496"/>
                </a:cubicBezTo>
                <a:lnTo>
                  <a:pt x="10312" y="12496"/>
                </a:lnTo>
                <a:cubicBezTo>
                  <a:pt x="10375" y="12433"/>
                  <a:pt x="10426" y="12331"/>
                  <a:pt x="10528" y="12242"/>
                </a:cubicBezTo>
                <a:lnTo>
                  <a:pt x="10795" y="12242"/>
                </a:lnTo>
                <a:lnTo>
                  <a:pt x="10795" y="12001"/>
                </a:lnTo>
                <a:lnTo>
                  <a:pt x="11010" y="12001"/>
                </a:lnTo>
                <a:lnTo>
                  <a:pt x="11010" y="11747"/>
                </a:lnTo>
                <a:lnTo>
                  <a:pt x="11277" y="11747"/>
                </a:lnTo>
                <a:cubicBezTo>
                  <a:pt x="11429" y="11569"/>
                  <a:pt x="11595" y="11404"/>
                  <a:pt x="11760" y="11239"/>
                </a:cubicBezTo>
                <a:lnTo>
                  <a:pt x="11760" y="10997"/>
                </a:lnTo>
                <a:cubicBezTo>
                  <a:pt x="12077" y="10667"/>
                  <a:pt x="12394" y="10337"/>
                  <a:pt x="12763" y="9994"/>
                </a:cubicBezTo>
                <a:cubicBezTo>
                  <a:pt x="12814" y="9829"/>
                  <a:pt x="12928" y="9664"/>
                  <a:pt x="13030" y="9499"/>
                </a:cubicBezTo>
                <a:cubicBezTo>
                  <a:pt x="13246" y="9258"/>
                  <a:pt x="13512" y="9016"/>
                  <a:pt x="13779" y="8787"/>
                </a:cubicBezTo>
                <a:cubicBezTo>
                  <a:pt x="13830" y="8622"/>
                  <a:pt x="13931" y="8445"/>
                  <a:pt x="14046" y="8280"/>
                </a:cubicBezTo>
                <a:cubicBezTo>
                  <a:pt x="14198" y="8115"/>
                  <a:pt x="14363" y="7949"/>
                  <a:pt x="14516" y="7784"/>
                </a:cubicBezTo>
                <a:lnTo>
                  <a:pt x="14516" y="7289"/>
                </a:lnTo>
                <a:cubicBezTo>
                  <a:pt x="14579" y="7213"/>
                  <a:pt x="14681" y="7136"/>
                  <a:pt x="14782" y="7035"/>
                </a:cubicBezTo>
                <a:lnTo>
                  <a:pt x="14782" y="6781"/>
                </a:lnTo>
                <a:lnTo>
                  <a:pt x="14998" y="6781"/>
                </a:lnTo>
                <a:cubicBezTo>
                  <a:pt x="15049" y="6718"/>
                  <a:pt x="15163" y="6629"/>
                  <a:pt x="15265" y="6539"/>
                </a:cubicBezTo>
                <a:lnTo>
                  <a:pt x="15265" y="6286"/>
                </a:lnTo>
                <a:cubicBezTo>
                  <a:pt x="15316" y="6209"/>
                  <a:pt x="15379" y="6133"/>
                  <a:pt x="15481" y="6044"/>
                </a:cubicBezTo>
                <a:cubicBezTo>
                  <a:pt x="15531" y="5879"/>
                  <a:pt x="15646" y="5701"/>
                  <a:pt x="15735" y="5536"/>
                </a:cubicBezTo>
                <a:cubicBezTo>
                  <a:pt x="16065" y="5232"/>
                  <a:pt x="16383" y="4889"/>
                  <a:pt x="16751" y="4559"/>
                </a:cubicBezTo>
                <a:cubicBezTo>
                  <a:pt x="16814" y="4381"/>
                  <a:pt x="16865" y="4229"/>
                  <a:pt x="16967" y="4064"/>
                </a:cubicBezTo>
                <a:cubicBezTo>
                  <a:pt x="17132" y="3885"/>
                  <a:pt x="17284" y="3720"/>
                  <a:pt x="17500" y="3555"/>
                </a:cubicBezTo>
                <a:cubicBezTo>
                  <a:pt x="17551" y="3390"/>
                  <a:pt x="17665" y="3175"/>
                  <a:pt x="17767" y="3009"/>
                </a:cubicBezTo>
                <a:lnTo>
                  <a:pt x="17767" y="2768"/>
                </a:lnTo>
                <a:cubicBezTo>
                  <a:pt x="17932" y="2602"/>
                  <a:pt x="18084" y="2437"/>
                  <a:pt x="18249" y="2272"/>
                </a:cubicBezTo>
                <a:lnTo>
                  <a:pt x="18249" y="2006"/>
                </a:lnTo>
                <a:cubicBezTo>
                  <a:pt x="18300" y="1840"/>
                  <a:pt x="18402" y="1675"/>
                  <a:pt x="18516" y="1510"/>
                </a:cubicBezTo>
                <a:lnTo>
                  <a:pt x="18516" y="507"/>
                </a:lnTo>
                <a:cubicBezTo>
                  <a:pt x="18402" y="431"/>
                  <a:pt x="18300" y="355"/>
                  <a:pt x="18249" y="266"/>
                </a:cubicBezTo>
                <a:lnTo>
                  <a:pt x="17983" y="266"/>
                </a:lnTo>
                <a:lnTo>
                  <a:pt x="17983" y="0"/>
                </a:lnTo>
                <a:lnTo>
                  <a:pt x="16484" y="0"/>
                </a:lnTo>
                <a:cubicBezTo>
                  <a:pt x="16230" y="101"/>
                  <a:pt x="15950" y="203"/>
                  <a:pt x="15735" y="266"/>
                </a:cubicBezTo>
                <a:lnTo>
                  <a:pt x="14998" y="266"/>
                </a:lnTo>
                <a:cubicBezTo>
                  <a:pt x="14846" y="355"/>
                  <a:pt x="14681" y="431"/>
                  <a:pt x="14516" y="507"/>
                </a:cubicBezTo>
                <a:lnTo>
                  <a:pt x="13512" y="507"/>
                </a:lnTo>
                <a:cubicBezTo>
                  <a:pt x="13347" y="596"/>
                  <a:pt x="13195" y="698"/>
                  <a:pt x="13030" y="774"/>
                </a:cubicBezTo>
                <a:lnTo>
                  <a:pt x="12281" y="774"/>
                </a:lnTo>
                <a:cubicBezTo>
                  <a:pt x="12179" y="863"/>
                  <a:pt x="12077" y="939"/>
                  <a:pt x="12013" y="1003"/>
                </a:cubicBezTo>
                <a:lnTo>
                  <a:pt x="11010" y="1003"/>
                </a:lnTo>
                <a:lnTo>
                  <a:pt x="11010" y="1269"/>
                </a:lnTo>
                <a:lnTo>
                  <a:pt x="10312" y="1269"/>
                </a:lnTo>
                <a:lnTo>
                  <a:pt x="10312" y="1510"/>
                </a:lnTo>
                <a:lnTo>
                  <a:pt x="10045" y="1510"/>
                </a:lnTo>
                <a:cubicBezTo>
                  <a:pt x="9943" y="1599"/>
                  <a:pt x="9842" y="1701"/>
                  <a:pt x="9791" y="1777"/>
                </a:cubicBezTo>
                <a:lnTo>
                  <a:pt x="9525" y="1777"/>
                </a:lnTo>
                <a:cubicBezTo>
                  <a:pt x="9258" y="2031"/>
                  <a:pt x="9042" y="2272"/>
                  <a:pt x="8826" y="2501"/>
                </a:cubicBezTo>
                <a:cubicBezTo>
                  <a:pt x="8623" y="2602"/>
                  <a:pt x="8458" y="2704"/>
                  <a:pt x="8292" y="2768"/>
                </a:cubicBezTo>
                <a:cubicBezTo>
                  <a:pt x="8140" y="2933"/>
                  <a:pt x="7975" y="3111"/>
                  <a:pt x="7823" y="3314"/>
                </a:cubicBezTo>
                <a:cubicBezTo>
                  <a:pt x="7607" y="3416"/>
                  <a:pt x="7442" y="3492"/>
                  <a:pt x="7289" y="3555"/>
                </a:cubicBezTo>
                <a:cubicBezTo>
                  <a:pt x="7124" y="3657"/>
                  <a:pt x="6972" y="3720"/>
                  <a:pt x="6807" y="3797"/>
                </a:cubicBezTo>
                <a:cubicBezTo>
                  <a:pt x="6654" y="3885"/>
                  <a:pt x="6489" y="3987"/>
                  <a:pt x="6324" y="4064"/>
                </a:cubicBezTo>
                <a:cubicBezTo>
                  <a:pt x="6006" y="4229"/>
                  <a:pt x="5854" y="4381"/>
                  <a:pt x="5689" y="4559"/>
                </a:cubicBezTo>
                <a:lnTo>
                  <a:pt x="5473" y="4559"/>
                </a:lnTo>
                <a:cubicBezTo>
                  <a:pt x="4787" y="5232"/>
                  <a:pt x="4089" y="5905"/>
                  <a:pt x="3467" y="6539"/>
                </a:cubicBezTo>
                <a:lnTo>
                  <a:pt x="3250" y="6539"/>
                </a:lnTo>
                <a:lnTo>
                  <a:pt x="3250" y="6781"/>
                </a:lnTo>
                <a:lnTo>
                  <a:pt x="2971" y="6781"/>
                </a:lnTo>
                <a:lnTo>
                  <a:pt x="2971" y="7035"/>
                </a:lnTo>
                <a:lnTo>
                  <a:pt x="2768" y="7035"/>
                </a:lnTo>
                <a:cubicBezTo>
                  <a:pt x="2666" y="7136"/>
                  <a:pt x="2552" y="7213"/>
                  <a:pt x="2501" y="7289"/>
                </a:cubicBezTo>
                <a:lnTo>
                  <a:pt x="2235" y="7289"/>
                </a:lnTo>
                <a:lnTo>
                  <a:pt x="2235" y="7518"/>
                </a:lnTo>
                <a:lnTo>
                  <a:pt x="1968" y="7518"/>
                </a:lnTo>
                <a:cubicBezTo>
                  <a:pt x="1866" y="7607"/>
                  <a:pt x="1803" y="7708"/>
                  <a:pt x="1752" y="7784"/>
                </a:cubicBezTo>
                <a:lnTo>
                  <a:pt x="1752" y="8025"/>
                </a:lnTo>
                <a:cubicBezTo>
                  <a:pt x="1651" y="8115"/>
                  <a:pt x="1549" y="8204"/>
                  <a:pt x="1485" y="8280"/>
                </a:cubicBezTo>
                <a:lnTo>
                  <a:pt x="1485" y="8787"/>
                </a:lnTo>
                <a:lnTo>
                  <a:pt x="1219" y="8787"/>
                </a:lnTo>
                <a:lnTo>
                  <a:pt x="1219" y="9499"/>
                </a:lnTo>
                <a:cubicBezTo>
                  <a:pt x="1117" y="9588"/>
                  <a:pt x="1015" y="9690"/>
                  <a:pt x="952" y="9791"/>
                </a:cubicBezTo>
                <a:lnTo>
                  <a:pt x="952" y="10502"/>
                </a:lnTo>
                <a:lnTo>
                  <a:pt x="749" y="10502"/>
                </a:lnTo>
                <a:lnTo>
                  <a:pt x="749" y="11506"/>
                </a:lnTo>
                <a:cubicBezTo>
                  <a:pt x="634" y="11594"/>
                  <a:pt x="533" y="11671"/>
                  <a:pt x="482" y="11747"/>
                </a:cubicBezTo>
                <a:lnTo>
                  <a:pt x="482" y="12001"/>
                </a:lnTo>
                <a:cubicBezTo>
                  <a:pt x="368" y="12166"/>
                  <a:pt x="317" y="12331"/>
                  <a:pt x="266" y="12496"/>
                </a:cubicBezTo>
                <a:lnTo>
                  <a:pt x="266" y="13245"/>
                </a:lnTo>
                <a:cubicBezTo>
                  <a:pt x="165" y="13410"/>
                  <a:pt x="50" y="13575"/>
                  <a:pt x="0" y="13741"/>
                </a:cubicBezTo>
                <a:lnTo>
                  <a:pt x="266" y="13741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589533" y="5749969"/>
            <a:ext cx="6690" cy="15547"/>
          </a:xfrm>
          <a:custGeom>
            <a:avLst/>
            <a:gdLst>
              <a:gd name="connsiteX0" fmla="*/ 749 w 7823"/>
              <a:gd name="connsiteY0" fmla="*/ 11442 h 18199"/>
              <a:gd name="connsiteX1" fmla="*/ 749 w 7823"/>
              <a:gd name="connsiteY1" fmla="*/ 11925 h 18199"/>
              <a:gd name="connsiteX2" fmla="*/ 482 w 7823"/>
              <a:gd name="connsiteY2" fmla="*/ 12179 h 18199"/>
              <a:gd name="connsiteX3" fmla="*/ 482 w 7823"/>
              <a:gd name="connsiteY3" fmla="*/ 12916 h 18199"/>
              <a:gd name="connsiteX4" fmla="*/ 279 w 7823"/>
              <a:gd name="connsiteY4" fmla="*/ 13182 h 18199"/>
              <a:gd name="connsiteX5" fmla="*/ 279 w 7823"/>
              <a:gd name="connsiteY5" fmla="*/ 14706 h 18199"/>
              <a:gd name="connsiteX6" fmla="*/ 0 w 7823"/>
              <a:gd name="connsiteY6" fmla="*/ 14947 h 18199"/>
              <a:gd name="connsiteX7" fmla="*/ 0 w 7823"/>
              <a:gd name="connsiteY7" fmla="*/ 16459 h 18199"/>
              <a:gd name="connsiteX8" fmla="*/ 279 w 7823"/>
              <a:gd name="connsiteY8" fmla="*/ 16688 h 18199"/>
              <a:gd name="connsiteX9" fmla="*/ 279 w 7823"/>
              <a:gd name="connsiteY9" fmla="*/ 17195 h 18199"/>
              <a:gd name="connsiteX10" fmla="*/ 482 w 7823"/>
              <a:gd name="connsiteY10" fmla="*/ 17462 h 18199"/>
              <a:gd name="connsiteX11" fmla="*/ 482 w 7823"/>
              <a:gd name="connsiteY11" fmla="*/ 17691 h 18199"/>
              <a:gd name="connsiteX12" fmla="*/ 749 w 7823"/>
              <a:gd name="connsiteY12" fmla="*/ 17691 h 18199"/>
              <a:gd name="connsiteX13" fmla="*/ 1117 w 7823"/>
              <a:gd name="connsiteY13" fmla="*/ 18199 h 18199"/>
              <a:gd name="connsiteX14" fmla="*/ 2883 w 7823"/>
              <a:gd name="connsiteY14" fmla="*/ 18199 h 18199"/>
              <a:gd name="connsiteX15" fmla="*/ 3149 w 7823"/>
              <a:gd name="connsiteY15" fmla="*/ 17957 h 18199"/>
              <a:gd name="connsiteX16" fmla="*/ 3352 w 7823"/>
              <a:gd name="connsiteY16" fmla="*/ 17957 h 18199"/>
              <a:gd name="connsiteX17" fmla="*/ 4635 w 7823"/>
              <a:gd name="connsiteY17" fmla="*/ 16688 h 18199"/>
              <a:gd name="connsiteX18" fmla="*/ 4635 w 7823"/>
              <a:gd name="connsiteY18" fmla="*/ 16459 h 18199"/>
              <a:gd name="connsiteX19" fmla="*/ 4851 w 7823"/>
              <a:gd name="connsiteY19" fmla="*/ 16192 h 18199"/>
              <a:gd name="connsiteX20" fmla="*/ 5118 w 7823"/>
              <a:gd name="connsiteY20" fmla="*/ 15685 h 18199"/>
              <a:gd name="connsiteX21" fmla="*/ 5588 w 7823"/>
              <a:gd name="connsiteY21" fmla="*/ 15214 h 18199"/>
              <a:gd name="connsiteX22" fmla="*/ 5588 w 7823"/>
              <a:gd name="connsiteY22" fmla="*/ 14706 h 18199"/>
              <a:gd name="connsiteX23" fmla="*/ 5854 w 7823"/>
              <a:gd name="connsiteY23" fmla="*/ 14440 h 18199"/>
              <a:gd name="connsiteX24" fmla="*/ 6121 w 7823"/>
              <a:gd name="connsiteY24" fmla="*/ 13944 h 18199"/>
              <a:gd name="connsiteX25" fmla="*/ 6121 w 7823"/>
              <a:gd name="connsiteY25" fmla="*/ 13728 h 18199"/>
              <a:gd name="connsiteX26" fmla="*/ 6337 w 7823"/>
              <a:gd name="connsiteY26" fmla="*/ 13233 h 18199"/>
              <a:gd name="connsiteX27" fmla="*/ 6604 w 7823"/>
              <a:gd name="connsiteY27" fmla="*/ 12979 h 18199"/>
              <a:gd name="connsiteX28" fmla="*/ 6604 w 7823"/>
              <a:gd name="connsiteY28" fmla="*/ 12420 h 18199"/>
              <a:gd name="connsiteX29" fmla="*/ 6870 w 7823"/>
              <a:gd name="connsiteY29" fmla="*/ 12179 h 18199"/>
              <a:gd name="connsiteX30" fmla="*/ 6870 w 7823"/>
              <a:gd name="connsiteY30" fmla="*/ 11684 h 18199"/>
              <a:gd name="connsiteX31" fmla="*/ 7124 w 7823"/>
              <a:gd name="connsiteY31" fmla="*/ 11442 h 18199"/>
              <a:gd name="connsiteX32" fmla="*/ 7124 w 7823"/>
              <a:gd name="connsiteY32" fmla="*/ 11189 h 18199"/>
              <a:gd name="connsiteX33" fmla="*/ 7340 w 7823"/>
              <a:gd name="connsiteY33" fmla="*/ 10680 h 18199"/>
              <a:gd name="connsiteX34" fmla="*/ 7340 w 7823"/>
              <a:gd name="connsiteY34" fmla="*/ 10439 h 18199"/>
              <a:gd name="connsiteX35" fmla="*/ 7620 w 7823"/>
              <a:gd name="connsiteY35" fmla="*/ 10173 h 18199"/>
              <a:gd name="connsiteX36" fmla="*/ 7620 w 7823"/>
              <a:gd name="connsiteY36" fmla="*/ 9944 h 18199"/>
              <a:gd name="connsiteX37" fmla="*/ 7823 w 7823"/>
              <a:gd name="connsiteY37" fmla="*/ 9677 h 18199"/>
              <a:gd name="connsiteX38" fmla="*/ 7823 w 7823"/>
              <a:gd name="connsiteY38" fmla="*/ 6464 h 18199"/>
              <a:gd name="connsiteX39" fmla="*/ 7620 w 7823"/>
              <a:gd name="connsiteY39" fmla="*/ 6222 h 18199"/>
              <a:gd name="connsiteX40" fmla="*/ 7620 w 7823"/>
              <a:gd name="connsiteY40" fmla="*/ 4457 h 18199"/>
              <a:gd name="connsiteX41" fmla="*/ 7340 w 7823"/>
              <a:gd name="connsiteY41" fmla="*/ 4216 h 18199"/>
              <a:gd name="connsiteX42" fmla="*/ 7340 w 7823"/>
              <a:gd name="connsiteY42" fmla="*/ 4000 h 18199"/>
              <a:gd name="connsiteX43" fmla="*/ 7124 w 7823"/>
              <a:gd name="connsiteY43" fmla="*/ 3747 h 18199"/>
              <a:gd name="connsiteX44" fmla="*/ 7124 w 7823"/>
              <a:gd name="connsiteY44" fmla="*/ 3492 h 18199"/>
              <a:gd name="connsiteX45" fmla="*/ 6604 w 7823"/>
              <a:gd name="connsiteY45" fmla="*/ 2997 h 18199"/>
              <a:gd name="connsiteX46" fmla="*/ 6604 w 7823"/>
              <a:gd name="connsiteY46" fmla="*/ 2730 h 18199"/>
              <a:gd name="connsiteX47" fmla="*/ 6337 w 7823"/>
              <a:gd name="connsiteY47" fmla="*/ 2502 h 18199"/>
              <a:gd name="connsiteX48" fmla="*/ 6121 w 7823"/>
              <a:gd name="connsiteY48" fmla="*/ 1994 h 18199"/>
              <a:gd name="connsiteX49" fmla="*/ 6121 w 7823"/>
              <a:gd name="connsiteY49" fmla="*/ 1740 h 18199"/>
              <a:gd name="connsiteX50" fmla="*/ 5854 w 7823"/>
              <a:gd name="connsiteY50" fmla="*/ 1499 h 18199"/>
              <a:gd name="connsiteX51" fmla="*/ 5588 w 7823"/>
              <a:gd name="connsiteY51" fmla="*/ 990 h 18199"/>
              <a:gd name="connsiteX52" fmla="*/ 5372 w 7823"/>
              <a:gd name="connsiteY52" fmla="*/ 495 h 18199"/>
              <a:gd name="connsiteX53" fmla="*/ 4953 w 7823"/>
              <a:gd name="connsiteY53" fmla="*/ 0 h 18199"/>
              <a:gd name="connsiteX54" fmla="*/ 4470 w 7823"/>
              <a:gd name="connsiteY54" fmla="*/ 0 h 18199"/>
              <a:gd name="connsiteX55" fmla="*/ 4470 w 7823"/>
              <a:gd name="connsiteY55" fmla="*/ 266 h 18199"/>
              <a:gd name="connsiteX56" fmla="*/ 4000 w 7823"/>
              <a:gd name="connsiteY56" fmla="*/ 737 h 18199"/>
              <a:gd name="connsiteX57" fmla="*/ 3733 w 7823"/>
              <a:gd name="connsiteY57" fmla="*/ 1232 h 18199"/>
              <a:gd name="connsiteX58" fmla="*/ 3467 w 7823"/>
              <a:gd name="connsiteY58" fmla="*/ 1499 h 18199"/>
              <a:gd name="connsiteX59" fmla="*/ 3251 w 7823"/>
              <a:gd name="connsiteY59" fmla="*/ 1994 h 18199"/>
              <a:gd name="connsiteX60" fmla="*/ 2984 w 7823"/>
              <a:gd name="connsiteY60" fmla="*/ 2730 h 18199"/>
              <a:gd name="connsiteX61" fmla="*/ 2984 w 7823"/>
              <a:gd name="connsiteY61" fmla="*/ 3238 h 18199"/>
              <a:gd name="connsiteX62" fmla="*/ 2718 w 7823"/>
              <a:gd name="connsiteY62" fmla="*/ 3492 h 18199"/>
              <a:gd name="connsiteX63" fmla="*/ 2718 w 7823"/>
              <a:gd name="connsiteY63" fmla="*/ 4000 h 18199"/>
              <a:gd name="connsiteX64" fmla="*/ 2502 w 7823"/>
              <a:gd name="connsiteY64" fmla="*/ 4216 h 18199"/>
              <a:gd name="connsiteX65" fmla="*/ 2502 w 7823"/>
              <a:gd name="connsiteY65" fmla="*/ 4724 h 18199"/>
              <a:gd name="connsiteX66" fmla="*/ 2235 w 7823"/>
              <a:gd name="connsiteY66" fmla="*/ 4953 h 18199"/>
              <a:gd name="connsiteX67" fmla="*/ 2235 w 7823"/>
              <a:gd name="connsiteY67" fmla="*/ 5219 h 18199"/>
              <a:gd name="connsiteX68" fmla="*/ 1968 w 7823"/>
              <a:gd name="connsiteY68" fmla="*/ 5448 h 18199"/>
              <a:gd name="connsiteX69" fmla="*/ 1968 w 7823"/>
              <a:gd name="connsiteY69" fmla="*/ 5956 h 18199"/>
              <a:gd name="connsiteX70" fmla="*/ 1701 w 7823"/>
              <a:gd name="connsiteY70" fmla="*/ 5956 h 18199"/>
              <a:gd name="connsiteX71" fmla="*/ 1701 w 7823"/>
              <a:gd name="connsiteY71" fmla="*/ 6464 h 18199"/>
              <a:gd name="connsiteX72" fmla="*/ 1498 w 7823"/>
              <a:gd name="connsiteY72" fmla="*/ 6718 h 18199"/>
              <a:gd name="connsiteX73" fmla="*/ 1498 w 7823"/>
              <a:gd name="connsiteY73" fmla="*/ 7722 h 18199"/>
              <a:gd name="connsiteX74" fmla="*/ 1232 w 7823"/>
              <a:gd name="connsiteY74" fmla="*/ 7963 h 18199"/>
              <a:gd name="connsiteX75" fmla="*/ 1232 w 7823"/>
              <a:gd name="connsiteY75" fmla="*/ 8966 h 18199"/>
              <a:gd name="connsiteX76" fmla="*/ 1016 w 7823"/>
              <a:gd name="connsiteY76" fmla="*/ 9436 h 18199"/>
              <a:gd name="connsiteX77" fmla="*/ 1016 w 7823"/>
              <a:gd name="connsiteY77" fmla="*/ 9944 h 18199"/>
              <a:gd name="connsiteX78" fmla="*/ 749 w 7823"/>
              <a:gd name="connsiteY78" fmla="*/ 10439 h 18199"/>
              <a:gd name="connsiteX79" fmla="*/ 749 w 7823"/>
              <a:gd name="connsiteY79" fmla="*/ 11442 h 18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</a:cxnLst>
            <a:rect l="l" t="t" r="r" b="b"/>
            <a:pathLst>
              <a:path w="7823" h="18199">
                <a:moveTo>
                  <a:pt x="749" y="11442"/>
                </a:moveTo>
                <a:lnTo>
                  <a:pt x="749" y="11925"/>
                </a:lnTo>
                <a:cubicBezTo>
                  <a:pt x="648" y="12014"/>
                  <a:pt x="546" y="12103"/>
                  <a:pt x="482" y="12179"/>
                </a:cubicBezTo>
                <a:lnTo>
                  <a:pt x="482" y="12916"/>
                </a:lnTo>
                <a:cubicBezTo>
                  <a:pt x="380" y="13017"/>
                  <a:pt x="330" y="13106"/>
                  <a:pt x="279" y="13182"/>
                </a:cubicBezTo>
                <a:lnTo>
                  <a:pt x="279" y="14706"/>
                </a:lnTo>
                <a:cubicBezTo>
                  <a:pt x="165" y="14808"/>
                  <a:pt x="63" y="14871"/>
                  <a:pt x="0" y="14947"/>
                </a:cubicBezTo>
                <a:lnTo>
                  <a:pt x="0" y="16459"/>
                </a:lnTo>
                <a:cubicBezTo>
                  <a:pt x="63" y="16548"/>
                  <a:pt x="165" y="16624"/>
                  <a:pt x="279" y="16688"/>
                </a:cubicBezTo>
                <a:lnTo>
                  <a:pt x="279" y="17195"/>
                </a:lnTo>
                <a:cubicBezTo>
                  <a:pt x="330" y="17284"/>
                  <a:pt x="380" y="17386"/>
                  <a:pt x="482" y="17462"/>
                </a:cubicBezTo>
                <a:lnTo>
                  <a:pt x="482" y="17691"/>
                </a:lnTo>
                <a:lnTo>
                  <a:pt x="749" y="17691"/>
                </a:lnTo>
                <a:cubicBezTo>
                  <a:pt x="914" y="17856"/>
                  <a:pt x="965" y="18021"/>
                  <a:pt x="1117" y="18199"/>
                </a:cubicBezTo>
                <a:lnTo>
                  <a:pt x="2883" y="18199"/>
                </a:lnTo>
                <a:cubicBezTo>
                  <a:pt x="2933" y="18122"/>
                  <a:pt x="3035" y="18046"/>
                  <a:pt x="3149" y="17957"/>
                </a:cubicBezTo>
                <a:lnTo>
                  <a:pt x="3352" y="17957"/>
                </a:lnTo>
                <a:cubicBezTo>
                  <a:pt x="3784" y="17551"/>
                  <a:pt x="4204" y="17119"/>
                  <a:pt x="4635" y="16688"/>
                </a:cubicBezTo>
                <a:lnTo>
                  <a:pt x="4635" y="16459"/>
                </a:lnTo>
                <a:cubicBezTo>
                  <a:pt x="4686" y="16383"/>
                  <a:pt x="4737" y="16281"/>
                  <a:pt x="4851" y="16192"/>
                </a:cubicBezTo>
                <a:cubicBezTo>
                  <a:pt x="4902" y="16027"/>
                  <a:pt x="5003" y="15850"/>
                  <a:pt x="5118" y="15685"/>
                </a:cubicBezTo>
                <a:cubicBezTo>
                  <a:pt x="5270" y="15544"/>
                  <a:pt x="5435" y="15379"/>
                  <a:pt x="5588" y="15214"/>
                </a:cubicBezTo>
                <a:lnTo>
                  <a:pt x="5588" y="14706"/>
                </a:lnTo>
                <a:cubicBezTo>
                  <a:pt x="5638" y="14643"/>
                  <a:pt x="5753" y="14541"/>
                  <a:pt x="5854" y="14440"/>
                </a:cubicBezTo>
                <a:cubicBezTo>
                  <a:pt x="5905" y="14287"/>
                  <a:pt x="6019" y="14122"/>
                  <a:pt x="6121" y="13944"/>
                </a:cubicBezTo>
                <a:lnTo>
                  <a:pt x="6121" y="13728"/>
                </a:lnTo>
                <a:cubicBezTo>
                  <a:pt x="6172" y="13563"/>
                  <a:pt x="6223" y="13398"/>
                  <a:pt x="6337" y="13233"/>
                </a:cubicBezTo>
                <a:cubicBezTo>
                  <a:pt x="6388" y="13157"/>
                  <a:pt x="6502" y="13068"/>
                  <a:pt x="6604" y="12979"/>
                </a:cubicBezTo>
                <a:lnTo>
                  <a:pt x="6604" y="12420"/>
                </a:lnTo>
                <a:cubicBezTo>
                  <a:pt x="6655" y="12357"/>
                  <a:pt x="6756" y="12281"/>
                  <a:pt x="6870" y="12179"/>
                </a:cubicBezTo>
                <a:lnTo>
                  <a:pt x="6870" y="11684"/>
                </a:lnTo>
                <a:cubicBezTo>
                  <a:pt x="6921" y="11607"/>
                  <a:pt x="7023" y="11531"/>
                  <a:pt x="7124" y="11442"/>
                </a:cubicBezTo>
                <a:lnTo>
                  <a:pt x="7124" y="11189"/>
                </a:lnTo>
                <a:cubicBezTo>
                  <a:pt x="7188" y="11010"/>
                  <a:pt x="7239" y="10845"/>
                  <a:pt x="7340" y="10680"/>
                </a:cubicBezTo>
                <a:lnTo>
                  <a:pt x="7340" y="10439"/>
                </a:lnTo>
                <a:cubicBezTo>
                  <a:pt x="7404" y="10376"/>
                  <a:pt x="7505" y="10274"/>
                  <a:pt x="7620" y="10173"/>
                </a:cubicBezTo>
                <a:lnTo>
                  <a:pt x="7620" y="9944"/>
                </a:lnTo>
                <a:cubicBezTo>
                  <a:pt x="7670" y="9868"/>
                  <a:pt x="7721" y="9779"/>
                  <a:pt x="7823" y="9677"/>
                </a:cubicBezTo>
                <a:lnTo>
                  <a:pt x="7823" y="6464"/>
                </a:lnTo>
                <a:cubicBezTo>
                  <a:pt x="7721" y="6387"/>
                  <a:pt x="7670" y="6325"/>
                  <a:pt x="7620" y="6222"/>
                </a:cubicBezTo>
                <a:lnTo>
                  <a:pt x="7620" y="4457"/>
                </a:lnTo>
                <a:cubicBezTo>
                  <a:pt x="7505" y="4381"/>
                  <a:pt x="7404" y="4305"/>
                  <a:pt x="7340" y="4216"/>
                </a:cubicBezTo>
                <a:lnTo>
                  <a:pt x="7340" y="4000"/>
                </a:lnTo>
                <a:cubicBezTo>
                  <a:pt x="7239" y="3924"/>
                  <a:pt x="7188" y="3835"/>
                  <a:pt x="7124" y="3747"/>
                </a:cubicBezTo>
                <a:lnTo>
                  <a:pt x="7124" y="3492"/>
                </a:lnTo>
                <a:cubicBezTo>
                  <a:pt x="6921" y="3327"/>
                  <a:pt x="6756" y="3175"/>
                  <a:pt x="6604" y="2997"/>
                </a:cubicBezTo>
                <a:lnTo>
                  <a:pt x="6604" y="2730"/>
                </a:lnTo>
                <a:cubicBezTo>
                  <a:pt x="6502" y="2667"/>
                  <a:pt x="6388" y="2591"/>
                  <a:pt x="6337" y="2502"/>
                </a:cubicBezTo>
                <a:cubicBezTo>
                  <a:pt x="6223" y="2337"/>
                  <a:pt x="6172" y="2171"/>
                  <a:pt x="6121" y="1994"/>
                </a:cubicBezTo>
                <a:lnTo>
                  <a:pt x="6121" y="1740"/>
                </a:lnTo>
                <a:cubicBezTo>
                  <a:pt x="6019" y="1664"/>
                  <a:pt x="5905" y="1587"/>
                  <a:pt x="5854" y="1499"/>
                </a:cubicBezTo>
                <a:cubicBezTo>
                  <a:pt x="5753" y="1334"/>
                  <a:pt x="5638" y="1155"/>
                  <a:pt x="5588" y="990"/>
                </a:cubicBezTo>
                <a:cubicBezTo>
                  <a:pt x="5486" y="838"/>
                  <a:pt x="5372" y="660"/>
                  <a:pt x="5372" y="495"/>
                </a:cubicBezTo>
                <a:cubicBezTo>
                  <a:pt x="5270" y="330"/>
                  <a:pt x="5118" y="165"/>
                  <a:pt x="4953" y="0"/>
                </a:cubicBezTo>
                <a:lnTo>
                  <a:pt x="4470" y="0"/>
                </a:lnTo>
                <a:lnTo>
                  <a:pt x="4470" y="266"/>
                </a:lnTo>
                <a:cubicBezTo>
                  <a:pt x="4318" y="419"/>
                  <a:pt x="4153" y="584"/>
                  <a:pt x="4000" y="737"/>
                </a:cubicBezTo>
                <a:cubicBezTo>
                  <a:pt x="3886" y="902"/>
                  <a:pt x="3784" y="1067"/>
                  <a:pt x="3733" y="1232"/>
                </a:cubicBezTo>
                <a:cubicBezTo>
                  <a:pt x="3619" y="1334"/>
                  <a:pt x="3518" y="1422"/>
                  <a:pt x="3467" y="1499"/>
                </a:cubicBezTo>
                <a:cubicBezTo>
                  <a:pt x="3352" y="1664"/>
                  <a:pt x="3302" y="1829"/>
                  <a:pt x="3251" y="1994"/>
                </a:cubicBezTo>
                <a:cubicBezTo>
                  <a:pt x="3149" y="2261"/>
                  <a:pt x="3035" y="2502"/>
                  <a:pt x="2984" y="2730"/>
                </a:cubicBezTo>
                <a:lnTo>
                  <a:pt x="2984" y="3238"/>
                </a:lnTo>
                <a:cubicBezTo>
                  <a:pt x="2883" y="3327"/>
                  <a:pt x="2768" y="3429"/>
                  <a:pt x="2718" y="3492"/>
                </a:cubicBezTo>
                <a:lnTo>
                  <a:pt x="2718" y="4000"/>
                </a:lnTo>
                <a:cubicBezTo>
                  <a:pt x="2616" y="4064"/>
                  <a:pt x="2552" y="4140"/>
                  <a:pt x="2502" y="4216"/>
                </a:cubicBezTo>
                <a:lnTo>
                  <a:pt x="2502" y="4724"/>
                </a:lnTo>
                <a:cubicBezTo>
                  <a:pt x="2400" y="4813"/>
                  <a:pt x="2286" y="4877"/>
                  <a:pt x="2235" y="4953"/>
                </a:cubicBezTo>
                <a:lnTo>
                  <a:pt x="2235" y="5219"/>
                </a:lnTo>
                <a:cubicBezTo>
                  <a:pt x="2133" y="5308"/>
                  <a:pt x="2019" y="5384"/>
                  <a:pt x="1968" y="5448"/>
                </a:cubicBezTo>
                <a:lnTo>
                  <a:pt x="1968" y="5956"/>
                </a:lnTo>
                <a:lnTo>
                  <a:pt x="1701" y="5956"/>
                </a:lnTo>
                <a:lnTo>
                  <a:pt x="1701" y="6464"/>
                </a:lnTo>
                <a:cubicBezTo>
                  <a:pt x="1600" y="6553"/>
                  <a:pt x="1549" y="6655"/>
                  <a:pt x="1498" y="6718"/>
                </a:cubicBezTo>
                <a:lnTo>
                  <a:pt x="1498" y="7722"/>
                </a:lnTo>
                <a:cubicBezTo>
                  <a:pt x="1384" y="7810"/>
                  <a:pt x="1282" y="7887"/>
                  <a:pt x="1232" y="7963"/>
                </a:cubicBezTo>
                <a:lnTo>
                  <a:pt x="1232" y="8966"/>
                </a:lnTo>
                <a:cubicBezTo>
                  <a:pt x="1117" y="9131"/>
                  <a:pt x="1066" y="9296"/>
                  <a:pt x="1016" y="9436"/>
                </a:cubicBezTo>
                <a:lnTo>
                  <a:pt x="1016" y="9944"/>
                </a:lnTo>
                <a:cubicBezTo>
                  <a:pt x="914" y="10109"/>
                  <a:pt x="800" y="10274"/>
                  <a:pt x="749" y="10439"/>
                </a:cubicBezTo>
                <a:lnTo>
                  <a:pt x="749" y="11442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591540" y="5761295"/>
            <a:ext cx="10643" cy="10231"/>
          </a:xfrm>
          <a:custGeom>
            <a:avLst/>
            <a:gdLst>
              <a:gd name="connsiteX0" fmla="*/ 533 w 12445"/>
              <a:gd name="connsiteY0" fmla="*/ 6463 h 11976"/>
              <a:gd name="connsiteX1" fmla="*/ 266 w 12445"/>
              <a:gd name="connsiteY1" fmla="*/ 6705 h 11976"/>
              <a:gd name="connsiteX2" fmla="*/ 0 w 12445"/>
              <a:gd name="connsiteY2" fmla="*/ 6705 h 11976"/>
              <a:gd name="connsiteX3" fmla="*/ 0 w 12445"/>
              <a:gd name="connsiteY3" fmla="*/ 7200 h 11976"/>
              <a:gd name="connsiteX4" fmla="*/ 266 w 12445"/>
              <a:gd name="connsiteY4" fmla="*/ 7200 h 11976"/>
              <a:gd name="connsiteX5" fmla="*/ 266 w 12445"/>
              <a:gd name="connsiteY5" fmla="*/ 7466 h 11976"/>
              <a:gd name="connsiteX6" fmla="*/ 533 w 12445"/>
              <a:gd name="connsiteY6" fmla="*/ 7708 h 11976"/>
              <a:gd name="connsiteX7" fmla="*/ 533 w 12445"/>
              <a:gd name="connsiteY7" fmla="*/ 7962 h 11976"/>
              <a:gd name="connsiteX8" fmla="*/ 1282 w 12445"/>
              <a:gd name="connsiteY8" fmla="*/ 8673 h 11976"/>
              <a:gd name="connsiteX9" fmla="*/ 1282 w 12445"/>
              <a:gd name="connsiteY9" fmla="*/ 8966 h 11976"/>
              <a:gd name="connsiteX10" fmla="*/ 1752 w 12445"/>
              <a:gd name="connsiteY10" fmla="*/ 9448 h 11976"/>
              <a:gd name="connsiteX11" fmla="*/ 1752 w 12445"/>
              <a:gd name="connsiteY11" fmla="*/ 9690 h 11976"/>
              <a:gd name="connsiteX12" fmla="*/ 2501 w 12445"/>
              <a:gd name="connsiteY12" fmla="*/ 10464 h 11976"/>
              <a:gd name="connsiteX13" fmla="*/ 2501 w 12445"/>
              <a:gd name="connsiteY13" fmla="*/ 10731 h 11976"/>
              <a:gd name="connsiteX14" fmla="*/ 2768 w 12445"/>
              <a:gd name="connsiteY14" fmla="*/ 10972 h 11976"/>
              <a:gd name="connsiteX15" fmla="*/ 2984 w 12445"/>
              <a:gd name="connsiteY15" fmla="*/ 10972 h 11976"/>
              <a:gd name="connsiteX16" fmla="*/ 3771 w 12445"/>
              <a:gd name="connsiteY16" fmla="*/ 11734 h 11976"/>
              <a:gd name="connsiteX17" fmla="*/ 4254 w 12445"/>
              <a:gd name="connsiteY17" fmla="*/ 11734 h 11976"/>
              <a:gd name="connsiteX18" fmla="*/ 4470 w 12445"/>
              <a:gd name="connsiteY18" fmla="*/ 11976 h 11976"/>
              <a:gd name="connsiteX19" fmla="*/ 5740 w 12445"/>
              <a:gd name="connsiteY19" fmla="*/ 11976 h 11976"/>
              <a:gd name="connsiteX20" fmla="*/ 5956 w 12445"/>
              <a:gd name="connsiteY20" fmla="*/ 11734 h 11976"/>
              <a:gd name="connsiteX21" fmla="*/ 6222 w 12445"/>
              <a:gd name="connsiteY21" fmla="*/ 11734 h 11976"/>
              <a:gd name="connsiteX22" fmla="*/ 6489 w 12445"/>
              <a:gd name="connsiteY22" fmla="*/ 11467 h 11976"/>
              <a:gd name="connsiteX23" fmla="*/ 6959 w 12445"/>
              <a:gd name="connsiteY23" fmla="*/ 11467 h 11976"/>
              <a:gd name="connsiteX24" fmla="*/ 7708 w 12445"/>
              <a:gd name="connsiteY24" fmla="*/ 10731 h 11976"/>
              <a:gd name="connsiteX25" fmla="*/ 8191 w 12445"/>
              <a:gd name="connsiteY25" fmla="*/ 10464 h 11976"/>
              <a:gd name="connsiteX26" fmla="*/ 8724 w 12445"/>
              <a:gd name="connsiteY26" fmla="*/ 9969 h 11976"/>
              <a:gd name="connsiteX27" fmla="*/ 8991 w 12445"/>
              <a:gd name="connsiteY27" fmla="*/ 9499 h 11976"/>
              <a:gd name="connsiteX28" fmla="*/ 9194 w 12445"/>
              <a:gd name="connsiteY28" fmla="*/ 9232 h 11976"/>
              <a:gd name="connsiteX29" fmla="*/ 9728 w 12445"/>
              <a:gd name="connsiteY29" fmla="*/ 9016 h 11976"/>
              <a:gd name="connsiteX30" fmla="*/ 9943 w 12445"/>
              <a:gd name="connsiteY30" fmla="*/ 8508 h 11976"/>
              <a:gd name="connsiteX31" fmla="*/ 10210 w 12445"/>
              <a:gd name="connsiteY31" fmla="*/ 8254 h 11976"/>
              <a:gd name="connsiteX32" fmla="*/ 10426 w 12445"/>
              <a:gd name="connsiteY32" fmla="*/ 7746 h 11976"/>
              <a:gd name="connsiteX33" fmla="*/ 10693 w 12445"/>
              <a:gd name="connsiteY33" fmla="*/ 7518 h 11976"/>
              <a:gd name="connsiteX34" fmla="*/ 10959 w 12445"/>
              <a:gd name="connsiteY34" fmla="*/ 7010 h 11976"/>
              <a:gd name="connsiteX35" fmla="*/ 11226 w 12445"/>
              <a:gd name="connsiteY35" fmla="*/ 6742 h 11976"/>
              <a:gd name="connsiteX36" fmla="*/ 11429 w 12445"/>
              <a:gd name="connsiteY36" fmla="*/ 6197 h 11976"/>
              <a:gd name="connsiteX37" fmla="*/ 11696 w 12445"/>
              <a:gd name="connsiteY37" fmla="*/ 5727 h 11976"/>
              <a:gd name="connsiteX38" fmla="*/ 11912 w 12445"/>
              <a:gd name="connsiteY38" fmla="*/ 5460 h 11976"/>
              <a:gd name="connsiteX39" fmla="*/ 11912 w 12445"/>
              <a:gd name="connsiteY39" fmla="*/ 4952 h 11976"/>
              <a:gd name="connsiteX40" fmla="*/ 12179 w 12445"/>
              <a:gd name="connsiteY40" fmla="*/ 4723 h 11976"/>
              <a:gd name="connsiteX41" fmla="*/ 12179 w 12445"/>
              <a:gd name="connsiteY41" fmla="*/ 4216 h 11976"/>
              <a:gd name="connsiteX42" fmla="*/ 12445 w 12445"/>
              <a:gd name="connsiteY42" fmla="*/ 3746 h 11976"/>
              <a:gd name="connsiteX43" fmla="*/ 12445 w 12445"/>
              <a:gd name="connsiteY43" fmla="*/ 2006 h 11976"/>
              <a:gd name="connsiteX44" fmla="*/ 12179 w 12445"/>
              <a:gd name="connsiteY44" fmla="*/ 1739 h 11976"/>
              <a:gd name="connsiteX45" fmla="*/ 12179 w 12445"/>
              <a:gd name="connsiteY45" fmla="*/ 1231 h 11976"/>
              <a:gd name="connsiteX46" fmla="*/ 11226 w 12445"/>
              <a:gd name="connsiteY46" fmla="*/ 241 h 11976"/>
              <a:gd name="connsiteX47" fmla="*/ 10693 w 12445"/>
              <a:gd name="connsiteY47" fmla="*/ 241 h 11976"/>
              <a:gd name="connsiteX48" fmla="*/ 10426 w 12445"/>
              <a:gd name="connsiteY48" fmla="*/ 0 h 11976"/>
              <a:gd name="connsiteX49" fmla="*/ 10210 w 12445"/>
              <a:gd name="connsiteY49" fmla="*/ 241 h 11976"/>
              <a:gd name="connsiteX50" fmla="*/ 9194 w 12445"/>
              <a:gd name="connsiteY50" fmla="*/ 241 h 11976"/>
              <a:gd name="connsiteX51" fmla="*/ 8991 w 12445"/>
              <a:gd name="connsiteY51" fmla="*/ 495 h 11976"/>
              <a:gd name="connsiteX52" fmla="*/ 8191 w 12445"/>
              <a:gd name="connsiteY52" fmla="*/ 495 h 11976"/>
              <a:gd name="connsiteX53" fmla="*/ 7975 w 12445"/>
              <a:gd name="connsiteY53" fmla="*/ 736 h 11976"/>
              <a:gd name="connsiteX54" fmla="*/ 7708 w 12445"/>
              <a:gd name="connsiteY54" fmla="*/ 736 h 11976"/>
              <a:gd name="connsiteX55" fmla="*/ 7238 w 12445"/>
              <a:gd name="connsiteY55" fmla="*/ 1003 h 11976"/>
              <a:gd name="connsiteX56" fmla="*/ 6959 w 12445"/>
              <a:gd name="connsiteY56" fmla="*/ 1003 h 11976"/>
              <a:gd name="connsiteX57" fmla="*/ 6705 w 12445"/>
              <a:gd name="connsiteY57" fmla="*/ 1231 h 11976"/>
              <a:gd name="connsiteX58" fmla="*/ 6222 w 12445"/>
              <a:gd name="connsiteY58" fmla="*/ 1231 h 11976"/>
              <a:gd name="connsiteX59" fmla="*/ 5956 w 12445"/>
              <a:gd name="connsiteY59" fmla="*/ 1498 h 11976"/>
              <a:gd name="connsiteX60" fmla="*/ 5740 w 12445"/>
              <a:gd name="connsiteY60" fmla="*/ 1498 h 11976"/>
              <a:gd name="connsiteX61" fmla="*/ 5270 w 12445"/>
              <a:gd name="connsiteY61" fmla="*/ 1739 h 11976"/>
              <a:gd name="connsiteX62" fmla="*/ 5003 w 12445"/>
              <a:gd name="connsiteY62" fmla="*/ 2006 h 11976"/>
              <a:gd name="connsiteX63" fmla="*/ 4736 w 12445"/>
              <a:gd name="connsiteY63" fmla="*/ 2006 h 11976"/>
              <a:gd name="connsiteX64" fmla="*/ 4470 w 12445"/>
              <a:gd name="connsiteY64" fmla="*/ 2234 h 11976"/>
              <a:gd name="connsiteX65" fmla="*/ 3987 w 12445"/>
              <a:gd name="connsiteY65" fmla="*/ 2234 h 11976"/>
              <a:gd name="connsiteX66" fmla="*/ 3771 w 12445"/>
              <a:gd name="connsiteY66" fmla="*/ 2475 h 11976"/>
              <a:gd name="connsiteX67" fmla="*/ 3505 w 12445"/>
              <a:gd name="connsiteY67" fmla="*/ 2475 h 11976"/>
              <a:gd name="connsiteX68" fmla="*/ 3238 w 12445"/>
              <a:gd name="connsiteY68" fmla="*/ 2743 h 11976"/>
              <a:gd name="connsiteX69" fmla="*/ 2768 w 12445"/>
              <a:gd name="connsiteY69" fmla="*/ 2743 h 11976"/>
              <a:gd name="connsiteX70" fmla="*/ 2768 w 12445"/>
              <a:gd name="connsiteY70" fmla="*/ 2984 h 11976"/>
              <a:gd name="connsiteX71" fmla="*/ 2501 w 12445"/>
              <a:gd name="connsiteY71" fmla="*/ 2984 h 11976"/>
              <a:gd name="connsiteX72" fmla="*/ 1003 w 12445"/>
              <a:gd name="connsiteY72" fmla="*/ 4457 h 11976"/>
              <a:gd name="connsiteX73" fmla="*/ 1003 w 12445"/>
              <a:gd name="connsiteY73" fmla="*/ 4723 h 11976"/>
              <a:gd name="connsiteX74" fmla="*/ 736 w 12445"/>
              <a:gd name="connsiteY74" fmla="*/ 4723 h 11976"/>
              <a:gd name="connsiteX75" fmla="*/ 533 w 12445"/>
              <a:gd name="connsiteY75" fmla="*/ 4952 h 11976"/>
              <a:gd name="connsiteX76" fmla="*/ 533 w 12445"/>
              <a:gd name="connsiteY76" fmla="*/ 5460 h 11976"/>
              <a:gd name="connsiteX77" fmla="*/ 266 w 12445"/>
              <a:gd name="connsiteY77" fmla="*/ 5727 h 11976"/>
              <a:gd name="connsiteX78" fmla="*/ 533 w 12445"/>
              <a:gd name="connsiteY78" fmla="*/ 5968 h 11976"/>
              <a:gd name="connsiteX79" fmla="*/ 533 w 12445"/>
              <a:gd name="connsiteY79" fmla="*/ 6463 h 11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</a:cxnLst>
            <a:rect l="l" t="t" r="r" b="b"/>
            <a:pathLst>
              <a:path w="12445" h="11976">
                <a:moveTo>
                  <a:pt x="533" y="6463"/>
                </a:moveTo>
                <a:cubicBezTo>
                  <a:pt x="431" y="6553"/>
                  <a:pt x="317" y="6629"/>
                  <a:pt x="266" y="6705"/>
                </a:cubicBezTo>
                <a:lnTo>
                  <a:pt x="0" y="6705"/>
                </a:lnTo>
                <a:lnTo>
                  <a:pt x="0" y="7200"/>
                </a:lnTo>
                <a:lnTo>
                  <a:pt x="266" y="7200"/>
                </a:lnTo>
                <a:lnTo>
                  <a:pt x="266" y="7466"/>
                </a:lnTo>
                <a:cubicBezTo>
                  <a:pt x="317" y="7556"/>
                  <a:pt x="431" y="7632"/>
                  <a:pt x="533" y="7708"/>
                </a:cubicBezTo>
                <a:lnTo>
                  <a:pt x="533" y="7962"/>
                </a:lnTo>
                <a:cubicBezTo>
                  <a:pt x="736" y="8204"/>
                  <a:pt x="1003" y="8445"/>
                  <a:pt x="1282" y="8673"/>
                </a:cubicBezTo>
                <a:lnTo>
                  <a:pt x="1282" y="8966"/>
                </a:lnTo>
                <a:cubicBezTo>
                  <a:pt x="1434" y="9131"/>
                  <a:pt x="1599" y="9296"/>
                  <a:pt x="1752" y="9448"/>
                </a:cubicBezTo>
                <a:lnTo>
                  <a:pt x="1752" y="9690"/>
                </a:lnTo>
                <a:cubicBezTo>
                  <a:pt x="1968" y="9943"/>
                  <a:pt x="2235" y="10185"/>
                  <a:pt x="2501" y="10464"/>
                </a:cubicBezTo>
                <a:lnTo>
                  <a:pt x="2501" y="10731"/>
                </a:lnTo>
                <a:cubicBezTo>
                  <a:pt x="2552" y="10832"/>
                  <a:pt x="2666" y="10896"/>
                  <a:pt x="2768" y="10972"/>
                </a:cubicBezTo>
                <a:lnTo>
                  <a:pt x="2984" y="10972"/>
                </a:lnTo>
                <a:cubicBezTo>
                  <a:pt x="3238" y="11238"/>
                  <a:pt x="3505" y="11493"/>
                  <a:pt x="3771" y="11734"/>
                </a:cubicBezTo>
                <a:lnTo>
                  <a:pt x="4254" y="11734"/>
                </a:lnTo>
                <a:cubicBezTo>
                  <a:pt x="4305" y="11823"/>
                  <a:pt x="4355" y="11899"/>
                  <a:pt x="4470" y="11976"/>
                </a:cubicBezTo>
                <a:lnTo>
                  <a:pt x="5740" y="11976"/>
                </a:lnTo>
                <a:cubicBezTo>
                  <a:pt x="5791" y="11899"/>
                  <a:pt x="5854" y="11823"/>
                  <a:pt x="5956" y="11734"/>
                </a:cubicBezTo>
                <a:lnTo>
                  <a:pt x="6222" y="11734"/>
                </a:lnTo>
                <a:cubicBezTo>
                  <a:pt x="6273" y="11658"/>
                  <a:pt x="6387" y="11569"/>
                  <a:pt x="6489" y="11467"/>
                </a:cubicBezTo>
                <a:lnTo>
                  <a:pt x="6959" y="11467"/>
                </a:lnTo>
                <a:cubicBezTo>
                  <a:pt x="7187" y="11238"/>
                  <a:pt x="7454" y="10997"/>
                  <a:pt x="7708" y="10731"/>
                </a:cubicBezTo>
                <a:cubicBezTo>
                  <a:pt x="7873" y="10655"/>
                  <a:pt x="8026" y="10566"/>
                  <a:pt x="8191" y="10464"/>
                </a:cubicBezTo>
                <a:cubicBezTo>
                  <a:pt x="8356" y="10299"/>
                  <a:pt x="8508" y="10134"/>
                  <a:pt x="8724" y="9969"/>
                </a:cubicBezTo>
                <a:cubicBezTo>
                  <a:pt x="8775" y="9829"/>
                  <a:pt x="8889" y="9664"/>
                  <a:pt x="8991" y="9499"/>
                </a:cubicBezTo>
                <a:cubicBezTo>
                  <a:pt x="9042" y="9423"/>
                  <a:pt x="9093" y="9321"/>
                  <a:pt x="9194" y="9232"/>
                </a:cubicBezTo>
                <a:cubicBezTo>
                  <a:pt x="9359" y="9156"/>
                  <a:pt x="9525" y="9093"/>
                  <a:pt x="9728" y="9016"/>
                </a:cubicBezTo>
                <a:cubicBezTo>
                  <a:pt x="9791" y="8851"/>
                  <a:pt x="9842" y="8673"/>
                  <a:pt x="9943" y="8508"/>
                </a:cubicBezTo>
                <a:cubicBezTo>
                  <a:pt x="10007" y="8445"/>
                  <a:pt x="10109" y="8343"/>
                  <a:pt x="10210" y="8254"/>
                </a:cubicBezTo>
                <a:cubicBezTo>
                  <a:pt x="10274" y="8089"/>
                  <a:pt x="10324" y="7924"/>
                  <a:pt x="10426" y="7746"/>
                </a:cubicBezTo>
                <a:cubicBezTo>
                  <a:pt x="10477" y="7683"/>
                  <a:pt x="10578" y="7607"/>
                  <a:pt x="10693" y="7518"/>
                </a:cubicBezTo>
                <a:cubicBezTo>
                  <a:pt x="10743" y="7353"/>
                  <a:pt x="10845" y="7175"/>
                  <a:pt x="10959" y="7010"/>
                </a:cubicBezTo>
                <a:cubicBezTo>
                  <a:pt x="11010" y="6946"/>
                  <a:pt x="11124" y="6845"/>
                  <a:pt x="11226" y="6742"/>
                </a:cubicBezTo>
                <a:cubicBezTo>
                  <a:pt x="11277" y="6539"/>
                  <a:pt x="11328" y="6362"/>
                  <a:pt x="11429" y="6197"/>
                </a:cubicBezTo>
                <a:cubicBezTo>
                  <a:pt x="11493" y="6057"/>
                  <a:pt x="11595" y="5892"/>
                  <a:pt x="11696" y="5727"/>
                </a:cubicBezTo>
                <a:cubicBezTo>
                  <a:pt x="11760" y="5650"/>
                  <a:pt x="11810" y="5562"/>
                  <a:pt x="11912" y="5460"/>
                </a:cubicBezTo>
                <a:lnTo>
                  <a:pt x="11912" y="4952"/>
                </a:lnTo>
                <a:cubicBezTo>
                  <a:pt x="11963" y="4888"/>
                  <a:pt x="12077" y="4812"/>
                  <a:pt x="12179" y="4723"/>
                </a:cubicBezTo>
                <a:lnTo>
                  <a:pt x="12179" y="4216"/>
                </a:lnTo>
                <a:cubicBezTo>
                  <a:pt x="12242" y="4076"/>
                  <a:pt x="12344" y="3911"/>
                  <a:pt x="12445" y="3746"/>
                </a:cubicBezTo>
                <a:lnTo>
                  <a:pt x="12445" y="2006"/>
                </a:lnTo>
                <a:cubicBezTo>
                  <a:pt x="12344" y="1930"/>
                  <a:pt x="12242" y="1828"/>
                  <a:pt x="12179" y="1739"/>
                </a:cubicBezTo>
                <a:lnTo>
                  <a:pt x="12179" y="1231"/>
                </a:lnTo>
                <a:cubicBezTo>
                  <a:pt x="11861" y="901"/>
                  <a:pt x="11544" y="571"/>
                  <a:pt x="11226" y="241"/>
                </a:cubicBezTo>
                <a:lnTo>
                  <a:pt x="10693" y="241"/>
                </a:lnTo>
                <a:cubicBezTo>
                  <a:pt x="10578" y="165"/>
                  <a:pt x="10477" y="88"/>
                  <a:pt x="10426" y="0"/>
                </a:cubicBezTo>
                <a:cubicBezTo>
                  <a:pt x="10324" y="88"/>
                  <a:pt x="10274" y="165"/>
                  <a:pt x="10210" y="241"/>
                </a:cubicBezTo>
                <a:lnTo>
                  <a:pt x="9194" y="241"/>
                </a:lnTo>
                <a:cubicBezTo>
                  <a:pt x="9093" y="330"/>
                  <a:pt x="9042" y="431"/>
                  <a:pt x="8991" y="495"/>
                </a:cubicBezTo>
                <a:lnTo>
                  <a:pt x="8191" y="495"/>
                </a:lnTo>
                <a:cubicBezTo>
                  <a:pt x="8077" y="596"/>
                  <a:pt x="8026" y="660"/>
                  <a:pt x="7975" y="736"/>
                </a:cubicBezTo>
                <a:lnTo>
                  <a:pt x="7708" y="736"/>
                </a:lnTo>
                <a:cubicBezTo>
                  <a:pt x="7543" y="837"/>
                  <a:pt x="7391" y="927"/>
                  <a:pt x="7238" y="1003"/>
                </a:cubicBezTo>
                <a:lnTo>
                  <a:pt x="6959" y="1003"/>
                </a:lnTo>
                <a:cubicBezTo>
                  <a:pt x="6857" y="1092"/>
                  <a:pt x="6756" y="1168"/>
                  <a:pt x="6705" y="1231"/>
                </a:cubicBezTo>
                <a:lnTo>
                  <a:pt x="6222" y="1231"/>
                </a:lnTo>
                <a:cubicBezTo>
                  <a:pt x="6121" y="1333"/>
                  <a:pt x="6006" y="1422"/>
                  <a:pt x="5956" y="1498"/>
                </a:cubicBezTo>
                <a:lnTo>
                  <a:pt x="5740" y="1498"/>
                </a:lnTo>
                <a:cubicBezTo>
                  <a:pt x="5588" y="1599"/>
                  <a:pt x="5422" y="1675"/>
                  <a:pt x="5270" y="1739"/>
                </a:cubicBezTo>
                <a:cubicBezTo>
                  <a:pt x="5155" y="1828"/>
                  <a:pt x="5054" y="1930"/>
                  <a:pt x="5003" y="2006"/>
                </a:cubicBezTo>
                <a:lnTo>
                  <a:pt x="4736" y="2006"/>
                </a:lnTo>
                <a:cubicBezTo>
                  <a:pt x="4622" y="2095"/>
                  <a:pt x="4521" y="2171"/>
                  <a:pt x="4470" y="2234"/>
                </a:cubicBezTo>
                <a:lnTo>
                  <a:pt x="3987" y="2234"/>
                </a:lnTo>
                <a:cubicBezTo>
                  <a:pt x="3886" y="2336"/>
                  <a:pt x="3822" y="2413"/>
                  <a:pt x="3771" y="2475"/>
                </a:cubicBezTo>
                <a:lnTo>
                  <a:pt x="3505" y="2475"/>
                </a:lnTo>
                <a:cubicBezTo>
                  <a:pt x="3403" y="2578"/>
                  <a:pt x="3301" y="2666"/>
                  <a:pt x="3238" y="2743"/>
                </a:cubicBezTo>
                <a:lnTo>
                  <a:pt x="2768" y="2743"/>
                </a:lnTo>
                <a:lnTo>
                  <a:pt x="2768" y="2984"/>
                </a:lnTo>
                <a:lnTo>
                  <a:pt x="2501" y="2984"/>
                </a:lnTo>
                <a:cubicBezTo>
                  <a:pt x="1968" y="3479"/>
                  <a:pt x="1485" y="3974"/>
                  <a:pt x="1003" y="4457"/>
                </a:cubicBezTo>
                <a:lnTo>
                  <a:pt x="1003" y="4723"/>
                </a:lnTo>
                <a:lnTo>
                  <a:pt x="736" y="4723"/>
                </a:lnTo>
                <a:cubicBezTo>
                  <a:pt x="634" y="4812"/>
                  <a:pt x="584" y="4888"/>
                  <a:pt x="533" y="4952"/>
                </a:cubicBezTo>
                <a:lnTo>
                  <a:pt x="533" y="5460"/>
                </a:lnTo>
                <a:cubicBezTo>
                  <a:pt x="431" y="5562"/>
                  <a:pt x="317" y="5650"/>
                  <a:pt x="266" y="5727"/>
                </a:cubicBezTo>
                <a:cubicBezTo>
                  <a:pt x="317" y="5815"/>
                  <a:pt x="431" y="5892"/>
                  <a:pt x="533" y="5968"/>
                </a:cubicBezTo>
                <a:lnTo>
                  <a:pt x="533" y="6463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598040" y="5773802"/>
            <a:ext cx="11882" cy="25050"/>
          </a:xfrm>
          <a:custGeom>
            <a:avLst/>
            <a:gdLst>
              <a:gd name="connsiteX0" fmla="*/ 1282 w 13893"/>
              <a:gd name="connsiteY0" fmla="*/ 17894 h 29323"/>
              <a:gd name="connsiteX1" fmla="*/ 1282 w 13893"/>
              <a:gd name="connsiteY1" fmla="*/ 18389 h 29323"/>
              <a:gd name="connsiteX2" fmla="*/ 1016 w 13893"/>
              <a:gd name="connsiteY2" fmla="*/ 18897 h 29323"/>
              <a:gd name="connsiteX3" fmla="*/ 1016 w 13893"/>
              <a:gd name="connsiteY3" fmla="*/ 19633 h 29323"/>
              <a:gd name="connsiteX4" fmla="*/ 749 w 13893"/>
              <a:gd name="connsiteY4" fmla="*/ 19900 h 29323"/>
              <a:gd name="connsiteX5" fmla="*/ 749 w 13893"/>
              <a:gd name="connsiteY5" fmla="*/ 20637 h 29323"/>
              <a:gd name="connsiteX6" fmla="*/ 482 w 13893"/>
              <a:gd name="connsiteY6" fmla="*/ 21132 h 29323"/>
              <a:gd name="connsiteX7" fmla="*/ 482 w 13893"/>
              <a:gd name="connsiteY7" fmla="*/ 22135 h 29323"/>
              <a:gd name="connsiteX8" fmla="*/ 266 w 13893"/>
              <a:gd name="connsiteY8" fmla="*/ 22352 h 29323"/>
              <a:gd name="connsiteX9" fmla="*/ 266 w 13893"/>
              <a:gd name="connsiteY9" fmla="*/ 23355 h 29323"/>
              <a:gd name="connsiteX10" fmla="*/ 0 w 13893"/>
              <a:gd name="connsiteY10" fmla="*/ 23850 h 29323"/>
              <a:gd name="connsiteX11" fmla="*/ 0 w 13893"/>
              <a:gd name="connsiteY11" fmla="*/ 27571 h 29323"/>
              <a:gd name="connsiteX12" fmla="*/ 266 w 13893"/>
              <a:gd name="connsiteY12" fmla="*/ 28079 h 29323"/>
              <a:gd name="connsiteX13" fmla="*/ 266 w 13893"/>
              <a:gd name="connsiteY13" fmla="*/ 28320 h 29323"/>
              <a:gd name="connsiteX14" fmla="*/ 482 w 13893"/>
              <a:gd name="connsiteY14" fmla="*/ 28575 h 29323"/>
              <a:gd name="connsiteX15" fmla="*/ 482 w 13893"/>
              <a:gd name="connsiteY15" fmla="*/ 28816 h 29323"/>
              <a:gd name="connsiteX16" fmla="*/ 749 w 13893"/>
              <a:gd name="connsiteY16" fmla="*/ 29082 h 29323"/>
              <a:gd name="connsiteX17" fmla="*/ 1016 w 13893"/>
              <a:gd name="connsiteY17" fmla="*/ 29082 h 29323"/>
              <a:gd name="connsiteX18" fmla="*/ 1282 w 13893"/>
              <a:gd name="connsiteY18" fmla="*/ 29323 h 29323"/>
              <a:gd name="connsiteX19" fmla="*/ 1498 w 13893"/>
              <a:gd name="connsiteY19" fmla="*/ 29323 h 29323"/>
              <a:gd name="connsiteX20" fmla="*/ 1968 w 13893"/>
              <a:gd name="connsiteY20" fmla="*/ 28816 h 29323"/>
              <a:gd name="connsiteX21" fmla="*/ 2235 w 13893"/>
              <a:gd name="connsiteY21" fmla="*/ 28816 h 29323"/>
              <a:gd name="connsiteX22" fmla="*/ 2502 w 13893"/>
              <a:gd name="connsiteY22" fmla="*/ 28575 h 29323"/>
              <a:gd name="connsiteX23" fmla="*/ 2718 w 13893"/>
              <a:gd name="connsiteY23" fmla="*/ 28079 h 29323"/>
              <a:gd name="connsiteX24" fmla="*/ 3200 w 13893"/>
              <a:gd name="connsiteY24" fmla="*/ 27837 h 29323"/>
              <a:gd name="connsiteX25" fmla="*/ 3467 w 13893"/>
              <a:gd name="connsiteY25" fmla="*/ 27571 h 29323"/>
              <a:gd name="connsiteX26" fmla="*/ 3721 w 13893"/>
              <a:gd name="connsiteY26" fmla="*/ 27075 h 29323"/>
              <a:gd name="connsiteX27" fmla="*/ 4203 w 13893"/>
              <a:gd name="connsiteY27" fmla="*/ 26860 h 29323"/>
              <a:gd name="connsiteX28" fmla="*/ 4737 w 13893"/>
              <a:gd name="connsiteY28" fmla="*/ 26365 h 29323"/>
              <a:gd name="connsiteX29" fmla="*/ 5003 w 13893"/>
              <a:gd name="connsiteY29" fmla="*/ 25857 h 29323"/>
              <a:gd name="connsiteX30" fmla="*/ 5486 w 13893"/>
              <a:gd name="connsiteY30" fmla="*/ 25348 h 29323"/>
              <a:gd name="connsiteX31" fmla="*/ 5689 w 13893"/>
              <a:gd name="connsiteY31" fmla="*/ 24853 h 29323"/>
              <a:gd name="connsiteX32" fmla="*/ 6223 w 13893"/>
              <a:gd name="connsiteY32" fmla="*/ 24600 h 29323"/>
              <a:gd name="connsiteX33" fmla="*/ 6705 w 13893"/>
              <a:gd name="connsiteY33" fmla="*/ 24117 h 29323"/>
              <a:gd name="connsiteX34" fmla="*/ 6972 w 13893"/>
              <a:gd name="connsiteY34" fmla="*/ 23609 h 29323"/>
              <a:gd name="connsiteX35" fmla="*/ 7442 w 13893"/>
              <a:gd name="connsiteY35" fmla="*/ 23114 h 29323"/>
              <a:gd name="connsiteX36" fmla="*/ 7721 w 13893"/>
              <a:gd name="connsiteY36" fmla="*/ 22618 h 29323"/>
              <a:gd name="connsiteX37" fmla="*/ 8725 w 13893"/>
              <a:gd name="connsiteY37" fmla="*/ 21640 h 29323"/>
              <a:gd name="connsiteX38" fmla="*/ 8940 w 13893"/>
              <a:gd name="connsiteY38" fmla="*/ 21132 h 29323"/>
              <a:gd name="connsiteX39" fmla="*/ 9207 w 13893"/>
              <a:gd name="connsiteY39" fmla="*/ 20637 h 29323"/>
              <a:gd name="connsiteX40" fmla="*/ 9690 w 13893"/>
              <a:gd name="connsiteY40" fmla="*/ 20395 h 29323"/>
              <a:gd name="connsiteX41" fmla="*/ 9944 w 13893"/>
              <a:gd name="connsiteY41" fmla="*/ 19900 h 29323"/>
              <a:gd name="connsiteX42" fmla="*/ 10160 w 13893"/>
              <a:gd name="connsiteY42" fmla="*/ 19633 h 29323"/>
              <a:gd name="connsiteX43" fmla="*/ 10426 w 13893"/>
              <a:gd name="connsiteY43" fmla="*/ 19138 h 29323"/>
              <a:gd name="connsiteX44" fmla="*/ 10960 w 13893"/>
              <a:gd name="connsiteY44" fmla="*/ 18630 h 29323"/>
              <a:gd name="connsiteX45" fmla="*/ 10960 w 13893"/>
              <a:gd name="connsiteY45" fmla="*/ 18389 h 29323"/>
              <a:gd name="connsiteX46" fmla="*/ 11442 w 13893"/>
              <a:gd name="connsiteY46" fmla="*/ 17894 h 29323"/>
              <a:gd name="connsiteX47" fmla="*/ 11442 w 13893"/>
              <a:gd name="connsiteY47" fmla="*/ 17627 h 29323"/>
              <a:gd name="connsiteX48" fmla="*/ 11925 w 13893"/>
              <a:gd name="connsiteY48" fmla="*/ 17132 h 29323"/>
              <a:gd name="connsiteX49" fmla="*/ 11925 w 13893"/>
              <a:gd name="connsiteY49" fmla="*/ 16916 h 29323"/>
              <a:gd name="connsiteX50" fmla="*/ 12179 w 13893"/>
              <a:gd name="connsiteY50" fmla="*/ 16674 h 29323"/>
              <a:gd name="connsiteX51" fmla="*/ 12179 w 13893"/>
              <a:gd name="connsiteY51" fmla="*/ 16408 h 29323"/>
              <a:gd name="connsiteX52" fmla="*/ 12662 w 13893"/>
              <a:gd name="connsiteY52" fmla="*/ 15912 h 29323"/>
              <a:gd name="connsiteX53" fmla="*/ 12662 w 13893"/>
              <a:gd name="connsiteY53" fmla="*/ 15417 h 29323"/>
              <a:gd name="connsiteX54" fmla="*/ 12928 w 13893"/>
              <a:gd name="connsiteY54" fmla="*/ 15176 h 29323"/>
              <a:gd name="connsiteX55" fmla="*/ 12928 w 13893"/>
              <a:gd name="connsiteY55" fmla="*/ 14909 h 29323"/>
              <a:gd name="connsiteX56" fmla="*/ 13195 w 13893"/>
              <a:gd name="connsiteY56" fmla="*/ 14414 h 29323"/>
              <a:gd name="connsiteX57" fmla="*/ 13195 w 13893"/>
              <a:gd name="connsiteY57" fmla="*/ 13665 h 29323"/>
              <a:gd name="connsiteX58" fmla="*/ 13398 w 13893"/>
              <a:gd name="connsiteY58" fmla="*/ 13410 h 29323"/>
              <a:gd name="connsiteX59" fmla="*/ 13398 w 13893"/>
              <a:gd name="connsiteY59" fmla="*/ 13169 h 29323"/>
              <a:gd name="connsiteX60" fmla="*/ 13677 w 13893"/>
              <a:gd name="connsiteY60" fmla="*/ 12662 h 29323"/>
              <a:gd name="connsiteX61" fmla="*/ 13677 w 13893"/>
              <a:gd name="connsiteY61" fmla="*/ 11950 h 29323"/>
              <a:gd name="connsiteX62" fmla="*/ 13893 w 13893"/>
              <a:gd name="connsiteY62" fmla="*/ 11683 h 29323"/>
              <a:gd name="connsiteX63" fmla="*/ 13893 w 13893"/>
              <a:gd name="connsiteY63" fmla="*/ 1498 h 29323"/>
              <a:gd name="connsiteX64" fmla="*/ 13677 w 13893"/>
              <a:gd name="connsiteY64" fmla="*/ 1003 h 29323"/>
              <a:gd name="connsiteX65" fmla="*/ 13677 w 13893"/>
              <a:gd name="connsiteY65" fmla="*/ 761 h 29323"/>
              <a:gd name="connsiteX66" fmla="*/ 13398 w 13893"/>
              <a:gd name="connsiteY66" fmla="*/ 507 h 29323"/>
              <a:gd name="connsiteX67" fmla="*/ 13398 w 13893"/>
              <a:gd name="connsiteY67" fmla="*/ 266 h 29323"/>
              <a:gd name="connsiteX68" fmla="*/ 13195 w 13893"/>
              <a:gd name="connsiteY68" fmla="*/ 0 h 29323"/>
              <a:gd name="connsiteX69" fmla="*/ 11925 w 13893"/>
              <a:gd name="connsiteY69" fmla="*/ 0 h 29323"/>
              <a:gd name="connsiteX70" fmla="*/ 11442 w 13893"/>
              <a:gd name="connsiteY70" fmla="*/ 266 h 29323"/>
              <a:gd name="connsiteX71" fmla="*/ 11176 w 13893"/>
              <a:gd name="connsiteY71" fmla="*/ 507 h 29323"/>
              <a:gd name="connsiteX72" fmla="*/ 10693 w 13893"/>
              <a:gd name="connsiteY72" fmla="*/ 761 h 29323"/>
              <a:gd name="connsiteX73" fmla="*/ 10426 w 13893"/>
              <a:gd name="connsiteY73" fmla="*/ 1269 h 29323"/>
              <a:gd name="connsiteX74" fmla="*/ 9944 w 13893"/>
              <a:gd name="connsiteY74" fmla="*/ 1498 h 29323"/>
              <a:gd name="connsiteX75" fmla="*/ 9410 w 13893"/>
              <a:gd name="connsiteY75" fmla="*/ 2006 h 29323"/>
              <a:gd name="connsiteX76" fmla="*/ 8725 w 13893"/>
              <a:gd name="connsiteY76" fmla="*/ 2476 h 29323"/>
              <a:gd name="connsiteX77" fmla="*/ 8204 w 13893"/>
              <a:gd name="connsiteY77" fmla="*/ 2984 h 29323"/>
              <a:gd name="connsiteX78" fmla="*/ 7721 w 13893"/>
              <a:gd name="connsiteY78" fmla="*/ 3720 h 29323"/>
              <a:gd name="connsiteX79" fmla="*/ 5486 w 13893"/>
              <a:gd name="connsiteY79" fmla="*/ 5994 h 29323"/>
              <a:gd name="connsiteX80" fmla="*/ 5486 w 13893"/>
              <a:gd name="connsiteY80" fmla="*/ 6463 h 29323"/>
              <a:gd name="connsiteX81" fmla="*/ 5219 w 13893"/>
              <a:gd name="connsiteY81" fmla="*/ 6730 h 29323"/>
              <a:gd name="connsiteX82" fmla="*/ 5219 w 13893"/>
              <a:gd name="connsiteY82" fmla="*/ 7225 h 29323"/>
              <a:gd name="connsiteX83" fmla="*/ 5003 w 13893"/>
              <a:gd name="connsiteY83" fmla="*/ 7442 h 29323"/>
              <a:gd name="connsiteX84" fmla="*/ 5003 w 13893"/>
              <a:gd name="connsiteY84" fmla="*/ 7949 h 29323"/>
              <a:gd name="connsiteX85" fmla="*/ 4737 w 13893"/>
              <a:gd name="connsiteY85" fmla="*/ 8204 h 29323"/>
              <a:gd name="connsiteX86" fmla="*/ 4737 w 13893"/>
              <a:gd name="connsiteY86" fmla="*/ 8711 h 29323"/>
              <a:gd name="connsiteX87" fmla="*/ 4470 w 13893"/>
              <a:gd name="connsiteY87" fmla="*/ 9207 h 29323"/>
              <a:gd name="connsiteX88" fmla="*/ 4470 w 13893"/>
              <a:gd name="connsiteY88" fmla="*/ 9690 h 29323"/>
              <a:gd name="connsiteX89" fmla="*/ 4203 w 13893"/>
              <a:gd name="connsiteY89" fmla="*/ 9943 h 29323"/>
              <a:gd name="connsiteX90" fmla="*/ 3987 w 13893"/>
              <a:gd name="connsiteY90" fmla="*/ 10452 h 29323"/>
              <a:gd name="connsiteX91" fmla="*/ 3987 w 13893"/>
              <a:gd name="connsiteY91" fmla="*/ 10947 h 29323"/>
              <a:gd name="connsiteX92" fmla="*/ 3721 w 13893"/>
              <a:gd name="connsiteY92" fmla="*/ 11455 h 29323"/>
              <a:gd name="connsiteX93" fmla="*/ 3467 w 13893"/>
              <a:gd name="connsiteY93" fmla="*/ 11950 h 29323"/>
              <a:gd name="connsiteX94" fmla="*/ 3467 w 13893"/>
              <a:gd name="connsiteY94" fmla="*/ 12458 h 29323"/>
              <a:gd name="connsiteX95" fmla="*/ 3200 w 13893"/>
              <a:gd name="connsiteY95" fmla="*/ 12662 h 29323"/>
              <a:gd name="connsiteX96" fmla="*/ 2984 w 13893"/>
              <a:gd name="connsiteY96" fmla="*/ 13169 h 29323"/>
              <a:gd name="connsiteX97" fmla="*/ 2984 w 13893"/>
              <a:gd name="connsiteY97" fmla="*/ 13665 h 29323"/>
              <a:gd name="connsiteX98" fmla="*/ 2718 w 13893"/>
              <a:gd name="connsiteY98" fmla="*/ 14172 h 29323"/>
              <a:gd name="connsiteX99" fmla="*/ 2502 w 13893"/>
              <a:gd name="connsiteY99" fmla="*/ 14668 h 29323"/>
              <a:gd name="connsiteX100" fmla="*/ 2502 w 13893"/>
              <a:gd name="connsiteY100" fmla="*/ 14909 h 29323"/>
              <a:gd name="connsiteX101" fmla="*/ 2235 w 13893"/>
              <a:gd name="connsiteY101" fmla="*/ 15417 h 29323"/>
              <a:gd name="connsiteX102" fmla="*/ 2235 w 13893"/>
              <a:gd name="connsiteY102" fmla="*/ 15671 h 29323"/>
              <a:gd name="connsiteX103" fmla="*/ 1968 w 13893"/>
              <a:gd name="connsiteY103" fmla="*/ 15912 h 29323"/>
              <a:gd name="connsiteX104" fmla="*/ 1968 w 13893"/>
              <a:gd name="connsiteY104" fmla="*/ 16408 h 29323"/>
              <a:gd name="connsiteX105" fmla="*/ 1752 w 13893"/>
              <a:gd name="connsiteY105" fmla="*/ 16674 h 29323"/>
              <a:gd name="connsiteX106" fmla="*/ 1752 w 13893"/>
              <a:gd name="connsiteY106" fmla="*/ 16916 h 29323"/>
              <a:gd name="connsiteX107" fmla="*/ 1498 w 13893"/>
              <a:gd name="connsiteY107" fmla="*/ 17132 h 29323"/>
              <a:gd name="connsiteX108" fmla="*/ 1498 w 13893"/>
              <a:gd name="connsiteY108" fmla="*/ 17385 h 29323"/>
              <a:gd name="connsiteX109" fmla="*/ 1282 w 13893"/>
              <a:gd name="connsiteY109" fmla="*/ 17894 h 29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</a:cxnLst>
            <a:rect l="l" t="t" r="r" b="b"/>
            <a:pathLst>
              <a:path w="13893" h="29323">
                <a:moveTo>
                  <a:pt x="1282" y="17894"/>
                </a:moveTo>
                <a:lnTo>
                  <a:pt x="1282" y="18389"/>
                </a:lnTo>
                <a:cubicBezTo>
                  <a:pt x="1181" y="18554"/>
                  <a:pt x="1066" y="18719"/>
                  <a:pt x="1016" y="18897"/>
                </a:cubicBezTo>
                <a:lnTo>
                  <a:pt x="1016" y="19633"/>
                </a:lnTo>
                <a:cubicBezTo>
                  <a:pt x="914" y="19722"/>
                  <a:pt x="800" y="19824"/>
                  <a:pt x="749" y="19900"/>
                </a:cubicBezTo>
                <a:lnTo>
                  <a:pt x="749" y="20637"/>
                </a:lnTo>
                <a:cubicBezTo>
                  <a:pt x="647" y="20802"/>
                  <a:pt x="533" y="20967"/>
                  <a:pt x="482" y="21132"/>
                </a:cubicBezTo>
                <a:lnTo>
                  <a:pt x="482" y="22135"/>
                </a:lnTo>
                <a:cubicBezTo>
                  <a:pt x="380" y="22211"/>
                  <a:pt x="330" y="22275"/>
                  <a:pt x="266" y="22352"/>
                </a:cubicBezTo>
                <a:lnTo>
                  <a:pt x="266" y="23355"/>
                </a:lnTo>
                <a:cubicBezTo>
                  <a:pt x="165" y="23520"/>
                  <a:pt x="63" y="23685"/>
                  <a:pt x="0" y="23850"/>
                </a:cubicBezTo>
                <a:lnTo>
                  <a:pt x="0" y="27571"/>
                </a:lnTo>
                <a:cubicBezTo>
                  <a:pt x="63" y="27749"/>
                  <a:pt x="165" y="27901"/>
                  <a:pt x="266" y="28079"/>
                </a:cubicBezTo>
                <a:lnTo>
                  <a:pt x="266" y="28320"/>
                </a:lnTo>
                <a:cubicBezTo>
                  <a:pt x="330" y="28409"/>
                  <a:pt x="380" y="28498"/>
                  <a:pt x="482" y="28575"/>
                </a:cubicBezTo>
                <a:lnTo>
                  <a:pt x="482" y="28816"/>
                </a:lnTo>
                <a:cubicBezTo>
                  <a:pt x="533" y="28905"/>
                  <a:pt x="647" y="29006"/>
                  <a:pt x="749" y="29082"/>
                </a:cubicBezTo>
                <a:lnTo>
                  <a:pt x="1016" y="29082"/>
                </a:lnTo>
                <a:cubicBezTo>
                  <a:pt x="1066" y="29171"/>
                  <a:pt x="1181" y="29247"/>
                  <a:pt x="1282" y="29323"/>
                </a:cubicBezTo>
                <a:lnTo>
                  <a:pt x="1498" y="29323"/>
                </a:lnTo>
                <a:cubicBezTo>
                  <a:pt x="1651" y="29158"/>
                  <a:pt x="1816" y="28981"/>
                  <a:pt x="1968" y="28816"/>
                </a:cubicBezTo>
                <a:lnTo>
                  <a:pt x="2235" y="28816"/>
                </a:lnTo>
                <a:cubicBezTo>
                  <a:pt x="2298" y="28740"/>
                  <a:pt x="2400" y="28676"/>
                  <a:pt x="2502" y="28575"/>
                </a:cubicBezTo>
                <a:cubicBezTo>
                  <a:pt x="2565" y="28409"/>
                  <a:pt x="2603" y="28244"/>
                  <a:pt x="2718" y="28079"/>
                </a:cubicBezTo>
                <a:cubicBezTo>
                  <a:pt x="2870" y="28002"/>
                  <a:pt x="3035" y="27940"/>
                  <a:pt x="3200" y="27837"/>
                </a:cubicBezTo>
                <a:cubicBezTo>
                  <a:pt x="3251" y="27775"/>
                  <a:pt x="3352" y="27672"/>
                  <a:pt x="3467" y="27571"/>
                </a:cubicBezTo>
                <a:cubicBezTo>
                  <a:pt x="3518" y="27406"/>
                  <a:pt x="3619" y="27240"/>
                  <a:pt x="3721" y="27075"/>
                </a:cubicBezTo>
                <a:cubicBezTo>
                  <a:pt x="3886" y="26999"/>
                  <a:pt x="4051" y="26936"/>
                  <a:pt x="4203" y="26860"/>
                </a:cubicBezTo>
                <a:cubicBezTo>
                  <a:pt x="4368" y="26695"/>
                  <a:pt x="4533" y="26530"/>
                  <a:pt x="4737" y="26365"/>
                </a:cubicBezTo>
                <a:cubicBezTo>
                  <a:pt x="4788" y="26187"/>
                  <a:pt x="4902" y="26022"/>
                  <a:pt x="5003" y="25857"/>
                </a:cubicBezTo>
                <a:cubicBezTo>
                  <a:pt x="5169" y="25692"/>
                  <a:pt x="5321" y="25527"/>
                  <a:pt x="5486" y="25348"/>
                </a:cubicBezTo>
                <a:cubicBezTo>
                  <a:pt x="5537" y="25183"/>
                  <a:pt x="5588" y="25031"/>
                  <a:pt x="5689" y="24853"/>
                </a:cubicBezTo>
                <a:cubicBezTo>
                  <a:pt x="5854" y="24789"/>
                  <a:pt x="6019" y="24688"/>
                  <a:pt x="6223" y="24600"/>
                </a:cubicBezTo>
                <a:cubicBezTo>
                  <a:pt x="6388" y="24447"/>
                  <a:pt x="6540" y="24282"/>
                  <a:pt x="6705" y="24117"/>
                </a:cubicBezTo>
                <a:cubicBezTo>
                  <a:pt x="6756" y="23952"/>
                  <a:pt x="6870" y="23786"/>
                  <a:pt x="6972" y="23609"/>
                </a:cubicBezTo>
                <a:cubicBezTo>
                  <a:pt x="7137" y="23456"/>
                  <a:pt x="7289" y="23279"/>
                  <a:pt x="7442" y="23114"/>
                </a:cubicBezTo>
                <a:cubicBezTo>
                  <a:pt x="7505" y="22948"/>
                  <a:pt x="7607" y="22783"/>
                  <a:pt x="7721" y="22618"/>
                </a:cubicBezTo>
                <a:cubicBezTo>
                  <a:pt x="8039" y="22300"/>
                  <a:pt x="8356" y="21970"/>
                  <a:pt x="8725" y="21640"/>
                </a:cubicBezTo>
                <a:cubicBezTo>
                  <a:pt x="8788" y="21463"/>
                  <a:pt x="8839" y="21297"/>
                  <a:pt x="8940" y="21132"/>
                </a:cubicBezTo>
                <a:cubicBezTo>
                  <a:pt x="8991" y="20967"/>
                  <a:pt x="9106" y="20802"/>
                  <a:pt x="9207" y="20637"/>
                </a:cubicBezTo>
                <a:cubicBezTo>
                  <a:pt x="9372" y="20560"/>
                  <a:pt x="9525" y="20497"/>
                  <a:pt x="9690" y="20395"/>
                </a:cubicBezTo>
                <a:cubicBezTo>
                  <a:pt x="9740" y="20230"/>
                  <a:pt x="9842" y="20065"/>
                  <a:pt x="9944" y="19900"/>
                </a:cubicBezTo>
                <a:cubicBezTo>
                  <a:pt x="10007" y="19824"/>
                  <a:pt x="10058" y="19722"/>
                  <a:pt x="10160" y="19633"/>
                </a:cubicBezTo>
                <a:cubicBezTo>
                  <a:pt x="10223" y="19468"/>
                  <a:pt x="10325" y="19291"/>
                  <a:pt x="10426" y="19138"/>
                </a:cubicBezTo>
                <a:cubicBezTo>
                  <a:pt x="10591" y="18960"/>
                  <a:pt x="10757" y="18795"/>
                  <a:pt x="10960" y="18630"/>
                </a:cubicBezTo>
                <a:lnTo>
                  <a:pt x="10960" y="18389"/>
                </a:lnTo>
                <a:cubicBezTo>
                  <a:pt x="11125" y="18224"/>
                  <a:pt x="11290" y="18059"/>
                  <a:pt x="11442" y="17894"/>
                </a:cubicBezTo>
                <a:lnTo>
                  <a:pt x="11442" y="17627"/>
                </a:lnTo>
                <a:cubicBezTo>
                  <a:pt x="11595" y="17462"/>
                  <a:pt x="11760" y="17297"/>
                  <a:pt x="11925" y="17132"/>
                </a:cubicBezTo>
                <a:lnTo>
                  <a:pt x="11925" y="16916"/>
                </a:lnTo>
                <a:cubicBezTo>
                  <a:pt x="11976" y="16840"/>
                  <a:pt x="12077" y="16776"/>
                  <a:pt x="12179" y="16674"/>
                </a:cubicBezTo>
                <a:lnTo>
                  <a:pt x="12179" y="16408"/>
                </a:lnTo>
                <a:cubicBezTo>
                  <a:pt x="12344" y="16243"/>
                  <a:pt x="12509" y="16078"/>
                  <a:pt x="12662" y="15912"/>
                </a:cubicBezTo>
                <a:lnTo>
                  <a:pt x="12662" y="15417"/>
                </a:lnTo>
                <a:cubicBezTo>
                  <a:pt x="12712" y="15341"/>
                  <a:pt x="12827" y="15264"/>
                  <a:pt x="12928" y="15176"/>
                </a:cubicBezTo>
                <a:lnTo>
                  <a:pt x="12928" y="14909"/>
                </a:lnTo>
                <a:cubicBezTo>
                  <a:pt x="12979" y="14744"/>
                  <a:pt x="13093" y="14579"/>
                  <a:pt x="13195" y="14414"/>
                </a:cubicBezTo>
                <a:lnTo>
                  <a:pt x="13195" y="13665"/>
                </a:lnTo>
                <a:cubicBezTo>
                  <a:pt x="13246" y="13601"/>
                  <a:pt x="13296" y="13499"/>
                  <a:pt x="13398" y="13410"/>
                </a:cubicBezTo>
                <a:lnTo>
                  <a:pt x="13398" y="13169"/>
                </a:lnTo>
                <a:cubicBezTo>
                  <a:pt x="13461" y="13004"/>
                  <a:pt x="13563" y="12839"/>
                  <a:pt x="13677" y="12662"/>
                </a:cubicBezTo>
                <a:lnTo>
                  <a:pt x="13677" y="11950"/>
                </a:lnTo>
                <a:cubicBezTo>
                  <a:pt x="13728" y="11874"/>
                  <a:pt x="13779" y="11785"/>
                  <a:pt x="13893" y="11683"/>
                </a:cubicBezTo>
                <a:lnTo>
                  <a:pt x="13893" y="1498"/>
                </a:lnTo>
                <a:cubicBezTo>
                  <a:pt x="13779" y="1333"/>
                  <a:pt x="13728" y="1168"/>
                  <a:pt x="13677" y="1003"/>
                </a:cubicBezTo>
                <a:lnTo>
                  <a:pt x="13677" y="761"/>
                </a:lnTo>
                <a:cubicBezTo>
                  <a:pt x="13563" y="698"/>
                  <a:pt x="13461" y="596"/>
                  <a:pt x="13398" y="507"/>
                </a:cubicBezTo>
                <a:lnTo>
                  <a:pt x="13398" y="266"/>
                </a:lnTo>
                <a:cubicBezTo>
                  <a:pt x="13296" y="189"/>
                  <a:pt x="13246" y="101"/>
                  <a:pt x="13195" y="0"/>
                </a:cubicBezTo>
                <a:lnTo>
                  <a:pt x="11925" y="0"/>
                </a:lnTo>
                <a:cubicBezTo>
                  <a:pt x="11760" y="101"/>
                  <a:pt x="11595" y="189"/>
                  <a:pt x="11442" y="266"/>
                </a:cubicBezTo>
                <a:cubicBezTo>
                  <a:pt x="11328" y="355"/>
                  <a:pt x="11226" y="431"/>
                  <a:pt x="11176" y="507"/>
                </a:cubicBezTo>
                <a:cubicBezTo>
                  <a:pt x="11023" y="596"/>
                  <a:pt x="10858" y="698"/>
                  <a:pt x="10693" y="761"/>
                </a:cubicBezTo>
                <a:cubicBezTo>
                  <a:pt x="10591" y="927"/>
                  <a:pt x="10477" y="1104"/>
                  <a:pt x="10426" y="1269"/>
                </a:cubicBezTo>
                <a:cubicBezTo>
                  <a:pt x="10274" y="1358"/>
                  <a:pt x="10109" y="1434"/>
                  <a:pt x="9944" y="1498"/>
                </a:cubicBezTo>
                <a:cubicBezTo>
                  <a:pt x="9740" y="1675"/>
                  <a:pt x="9575" y="1840"/>
                  <a:pt x="9410" y="2006"/>
                </a:cubicBezTo>
                <a:cubicBezTo>
                  <a:pt x="9156" y="2171"/>
                  <a:pt x="8940" y="2336"/>
                  <a:pt x="8725" y="2476"/>
                </a:cubicBezTo>
                <a:cubicBezTo>
                  <a:pt x="8521" y="2654"/>
                  <a:pt x="8356" y="2819"/>
                  <a:pt x="8204" y="2984"/>
                </a:cubicBezTo>
                <a:cubicBezTo>
                  <a:pt x="8039" y="3238"/>
                  <a:pt x="7873" y="3479"/>
                  <a:pt x="7721" y="3720"/>
                </a:cubicBezTo>
                <a:cubicBezTo>
                  <a:pt x="6972" y="4482"/>
                  <a:pt x="6223" y="5244"/>
                  <a:pt x="5486" y="5994"/>
                </a:cubicBezTo>
                <a:lnTo>
                  <a:pt x="5486" y="6463"/>
                </a:lnTo>
                <a:cubicBezTo>
                  <a:pt x="5372" y="6565"/>
                  <a:pt x="5270" y="6654"/>
                  <a:pt x="5219" y="6730"/>
                </a:cubicBezTo>
                <a:lnTo>
                  <a:pt x="5219" y="7225"/>
                </a:lnTo>
                <a:cubicBezTo>
                  <a:pt x="5105" y="7302"/>
                  <a:pt x="5054" y="7378"/>
                  <a:pt x="5003" y="7442"/>
                </a:cubicBezTo>
                <a:lnTo>
                  <a:pt x="5003" y="7949"/>
                </a:lnTo>
                <a:cubicBezTo>
                  <a:pt x="4902" y="8039"/>
                  <a:pt x="4788" y="8140"/>
                  <a:pt x="4737" y="8204"/>
                </a:cubicBezTo>
                <a:lnTo>
                  <a:pt x="4737" y="8711"/>
                </a:lnTo>
                <a:cubicBezTo>
                  <a:pt x="4635" y="8876"/>
                  <a:pt x="4533" y="9042"/>
                  <a:pt x="4470" y="9207"/>
                </a:cubicBezTo>
                <a:lnTo>
                  <a:pt x="4470" y="9690"/>
                </a:lnTo>
                <a:cubicBezTo>
                  <a:pt x="4368" y="9791"/>
                  <a:pt x="4267" y="9880"/>
                  <a:pt x="4203" y="9943"/>
                </a:cubicBezTo>
                <a:cubicBezTo>
                  <a:pt x="4102" y="10108"/>
                  <a:pt x="4051" y="10286"/>
                  <a:pt x="3987" y="10452"/>
                </a:cubicBezTo>
                <a:lnTo>
                  <a:pt x="3987" y="10947"/>
                </a:lnTo>
                <a:cubicBezTo>
                  <a:pt x="3886" y="11112"/>
                  <a:pt x="3784" y="11277"/>
                  <a:pt x="3721" y="11455"/>
                </a:cubicBezTo>
                <a:cubicBezTo>
                  <a:pt x="3619" y="11620"/>
                  <a:pt x="3518" y="11785"/>
                  <a:pt x="3467" y="11950"/>
                </a:cubicBezTo>
                <a:lnTo>
                  <a:pt x="3467" y="12458"/>
                </a:lnTo>
                <a:cubicBezTo>
                  <a:pt x="3352" y="12521"/>
                  <a:pt x="3251" y="12598"/>
                  <a:pt x="3200" y="12662"/>
                </a:cubicBezTo>
                <a:cubicBezTo>
                  <a:pt x="3086" y="12839"/>
                  <a:pt x="3035" y="13004"/>
                  <a:pt x="2984" y="13169"/>
                </a:cubicBezTo>
                <a:lnTo>
                  <a:pt x="2984" y="13665"/>
                </a:lnTo>
                <a:cubicBezTo>
                  <a:pt x="2870" y="13830"/>
                  <a:pt x="2768" y="14007"/>
                  <a:pt x="2718" y="14172"/>
                </a:cubicBezTo>
                <a:cubicBezTo>
                  <a:pt x="2603" y="14337"/>
                  <a:pt x="2565" y="14502"/>
                  <a:pt x="2502" y="14668"/>
                </a:cubicBezTo>
                <a:lnTo>
                  <a:pt x="2502" y="14909"/>
                </a:lnTo>
                <a:cubicBezTo>
                  <a:pt x="2400" y="15075"/>
                  <a:pt x="2298" y="15240"/>
                  <a:pt x="2235" y="15417"/>
                </a:cubicBezTo>
                <a:lnTo>
                  <a:pt x="2235" y="15671"/>
                </a:lnTo>
                <a:cubicBezTo>
                  <a:pt x="2133" y="15773"/>
                  <a:pt x="2032" y="15837"/>
                  <a:pt x="1968" y="15912"/>
                </a:cubicBezTo>
                <a:lnTo>
                  <a:pt x="1968" y="16408"/>
                </a:lnTo>
                <a:cubicBezTo>
                  <a:pt x="1866" y="16509"/>
                  <a:pt x="1816" y="16598"/>
                  <a:pt x="1752" y="16674"/>
                </a:cubicBezTo>
                <a:lnTo>
                  <a:pt x="1752" y="16916"/>
                </a:lnTo>
                <a:cubicBezTo>
                  <a:pt x="1651" y="16979"/>
                  <a:pt x="1549" y="17055"/>
                  <a:pt x="1498" y="17132"/>
                </a:cubicBezTo>
                <a:lnTo>
                  <a:pt x="1498" y="17385"/>
                </a:lnTo>
                <a:cubicBezTo>
                  <a:pt x="1384" y="17564"/>
                  <a:pt x="1333" y="17729"/>
                  <a:pt x="1282" y="17894"/>
                </a:cubicBez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586854" y="5785969"/>
            <a:ext cx="10600" cy="48008"/>
          </a:xfrm>
          <a:custGeom>
            <a:avLst/>
            <a:gdLst>
              <a:gd name="connsiteX0" fmla="*/ 6806 w 12394"/>
              <a:gd name="connsiteY0" fmla="*/ 216 h 56198"/>
              <a:gd name="connsiteX1" fmla="*/ 7073 w 12394"/>
              <a:gd name="connsiteY1" fmla="*/ 978 h 56198"/>
              <a:gd name="connsiteX2" fmla="*/ 7073 w 12394"/>
              <a:gd name="connsiteY2" fmla="*/ 1485 h 56198"/>
              <a:gd name="connsiteX3" fmla="*/ 7289 w 12394"/>
              <a:gd name="connsiteY3" fmla="*/ 1981 h 56198"/>
              <a:gd name="connsiteX4" fmla="*/ 7289 w 12394"/>
              <a:gd name="connsiteY4" fmla="*/ 2476 h 56198"/>
              <a:gd name="connsiteX5" fmla="*/ 7556 w 12394"/>
              <a:gd name="connsiteY5" fmla="*/ 2959 h 56198"/>
              <a:gd name="connsiteX6" fmla="*/ 7556 w 12394"/>
              <a:gd name="connsiteY6" fmla="*/ 3721 h 56198"/>
              <a:gd name="connsiteX7" fmla="*/ 7759 w 12394"/>
              <a:gd name="connsiteY7" fmla="*/ 3962 h 56198"/>
              <a:gd name="connsiteX8" fmla="*/ 7759 w 12394"/>
              <a:gd name="connsiteY8" fmla="*/ 4724 h 56198"/>
              <a:gd name="connsiteX9" fmla="*/ 8026 w 12394"/>
              <a:gd name="connsiteY9" fmla="*/ 4966 h 56198"/>
              <a:gd name="connsiteX10" fmla="*/ 8026 w 12394"/>
              <a:gd name="connsiteY10" fmla="*/ 5728 h 56198"/>
              <a:gd name="connsiteX11" fmla="*/ 8292 w 12394"/>
              <a:gd name="connsiteY11" fmla="*/ 5931 h 56198"/>
              <a:gd name="connsiteX12" fmla="*/ 8292 w 12394"/>
              <a:gd name="connsiteY12" fmla="*/ 7670 h 56198"/>
              <a:gd name="connsiteX13" fmla="*/ 8508 w 12394"/>
              <a:gd name="connsiteY13" fmla="*/ 8179 h 56198"/>
              <a:gd name="connsiteX14" fmla="*/ 8508 w 12394"/>
              <a:gd name="connsiteY14" fmla="*/ 10668 h 56198"/>
              <a:gd name="connsiteX15" fmla="*/ 8775 w 12394"/>
              <a:gd name="connsiteY15" fmla="*/ 11163 h 56198"/>
              <a:gd name="connsiteX16" fmla="*/ 8673 w 12394"/>
              <a:gd name="connsiteY16" fmla="*/ 14402 h 56198"/>
              <a:gd name="connsiteX17" fmla="*/ 8407 w 12394"/>
              <a:gd name="connsiteY17" fmla="*/ 15405 h 56198"/>
              <a:gd name="connsiteX18" fmla="*/ 8407 w 12394"/>
              <a:gd name="connsiteY18" fmla="*/ 18631 h 56198"/>
              <a:gd name="connsiteX19" fmla="*/ 8191 w 12394"/>
              <a:gd name="connsiteY19" fmla="*/ 19367 h 56198"/>
              <a:gd name="connsiteX20" fmla="*/ 8191 w 12394"/>
              <a:gd name="connsiteY20" fmla="*/ 21108 h 56198"/>
              <a:gd name="connsiteX21" fmla="*/ 7924 w 12394"/>
              <a:gd name="connsiteY21" fmla="*/ 22085 h 56198"/>
              <a:gd name="connsiteX22" fmla="*/ 7924 w 12394"/>
              <a:gd name="connsiteY22" fmla="*/ 22847 h 56198"/>
              <a:gd name="connsiteX23" fmla="*/ 7658 w 12394"/>
              <a:gd name="connsiteY23" fmla="*/ 23583 h 56198"/>
              <a:gd name="connsiteX24" fmla="*/ 7658 w 12394"/>
              <a:gd name="connsiteY24" fmla="*/ 25069 h 56198"/>
              <a:gd name="connsiteX25" fmla="*/ 7442 w 12394"/>
              <a:gd name="connsiteY25" fmla="*/ 25781 h 56198"/>
              <a:gd name="connsiteX26" fmla="*/ 7442 w 12394"/>
              <a:gd name="connsiteY26" fmla="*/ 26543 h 56198"/>
              <a:gd name="connsiteX27" fmla="*/ 7175 w 12394"/>
              <a:gd name="connsiteY27" fmla="*/ 27292 h 56198"/>
              <a:gd name="connsiteX28" fmla="*/ 7175 w 12394"/>
              <a:gd name="connsiteY28" fmla="*/ 28041 h 56198"/>
              <a:gd name="connsiteX29" fmla="*/ 6972 w 12394"/>
              <a:gd name="connsiteY29" fmla="*/ 28841 h 56198"/>
              <a:gd name="connsiteX30" fmla="*/ 6705 w 12394"/>
              <a:gd name="connsiteY30" fmla="*/ 29578 h 56198"/>
              <a:gd name="connsiteX31" fmla="*/ 6705 w 12394"/>
              <a:gd name="connsiteY31" fmla="*/ 30340 h 56198"/>
              <a:gd name="connsiteX32" fmla="*/ 6438 w 12394"/>
              <a:gd name="connsiteY32" fmla="*/ 31051 h 56198"/>
              <a:gd name="connsiteX33" fmla="*/ 6438 w 12394"/>
              <a:gd name="connsiteY33" fmla="*/ 31826 h 56198"/>
              <a:gd name="connsiteX34" fmla="*/ 6172 w 12394"/>
              <a:gd name="connsiteY34" fmla="*/ 32563 h 56198"/>
              <a:gd name="connsiteX35" fmla="*/ 5956 w 12394"/>
              <a:gd name="connsiteY35" fmla="*/ 33299 h 56198"/>
              <a:gd name="connsiteX36" fmla="*/ 5956 w 12394"/>
              <a:gd name="connsiteY36" fmla="*/ 34061 h 56198"/>
              <a:gd name="connsiteX37" fmla="*/ 5689 w 12394"/>
              <a:gd name="connsiteY37" fmla="*/ 34798 h 56198"/>
              <a:gd name="connsiteX38" fmla="*/ 5422 w 12394"/>
              <a:gd name="connsiteY38" fmla="*/ 35776 h 56198"/>
              <a:gd name="connsiteX39" fmla="*/ 5206 w 12394"/>
              <a:gd name="connsiteY39" fmla="*/ 36512 h 56198"/>
              <a:gd name="connsiteX40" fmla="*/ 5206 w 12394"/>
              <a:gd name="connsiteY40" fmla="*/ 37516 h 56198"/>
              <a:gd name="connsiteX41" fmla="*/ 4940 w 12394"/>
              <a:gd name="connsiteY41" fmla="*/ 38519 h 56198"/>
              <a:gd name="connsiteX42" fmla="*/ 4673 w 12394"/>
              <a:gd name="connsiteY42" fmla="*/ 39522 h 56198"/>
              <a:gd name="connsiteX43" fmla="*/ 4470 w 12394"/>
              <a:gd name="connsiteY43" fmla="*/ 40500 h 56198"/>
              <a:gd name="connsiteX44" fmla="*/ 4470 w 12394"/>
              <a:gd name="connsiteY44" fmla="*/ 41529 h 56198"/>
              <a:gd name="connsiteX45" fmla="*/ 4203 w 12394"/>
              <a:gd name="connsiteY45" fmla="*/ 42545 h 56198"/>
              <a:gd name="connsiteX46" fmla="*/ 3936 w 12394"/>
              <a:gd name="connsiteY46" fmla="*/ 43522 h 56198"/>
              <a:gd name="connsiteX47" fmla="*/ 3721 w 12394"/>
              <a:gd name="connsiteY47" fmla="*/ 44526 h 56198"/>
              <a:gd name="connsiteX48" fmla="*/ 3454 w 12394"/>
              <a:gd name="connsiteY48" fmla="*/ 45288 h 56198"/>
              <a:gd name="connsiteX49" fmla="*/ 3238 w 12394"/>
              <a:gd name="connsiteY49" fmla="*/ 46279 h 56198"/>
              <a:gd name="connsiteX50" fmla="*/ 2971 w 12394"/>
              <a:gd name="connsiteY50" fmla="*/ 47003 h 56198"/>
              <a:gd name="connsiteX51" fmla="*/ 2717 w 12394"/>
              <a:gd name="connsiteY51" fmla="*/ 47752 h 56198"/>
              <a:gd name="connsiteX52" fmla="*/ 2451 w 12394"/>
              <a:gd name="connsiteY52" fmla="*/ 48514 h 56198"/>
              <a:gd name="connsiteX53" fmla="*/ 2235 w 12394"/>
              <a:gd name="connsiteY53" fmla="*/ 49251 h 56198"/>
              <a:gd name="connsiteX54" fmla="*/ 1968 w 12394"/>
              <a:gd name="connsiteY54" fmla="*/ 49758 h 56198"/>
              <a:gd name="connsiteX55" fmla="*/ 1701 w 12394"/>
              <a:gd name="connsiteY55" fmla="*/ 50520 h 56198"/>
              <a:gd name="connsiteX56" fmla="*/ 1434 w 12394"/>
              <a:gd name="connsiteY56" fmla="*/ 50978 h 56198"/>
              <a:gd name="connsiteX57" fmla="*/ 1218 w 12394"/>
              <a:gd name="connsiteY57" fmla="*/ 51473 h 56198"/>
              <a:gd name="connsiteX58" fmla="*/ 952 w 12394"/>
              <a:gd name="connsiteY58" fmla="*/ 51968 h 56198"/>
              <a:gd name="connsiteX59" fmla="*/ 749 w 12394"/>
              <a:gd name="connsiteY59" fmla="*/ 52426 h 56198"/>
              <a:gd name="connsiteX60" fmla="*/ 749 w 12394"/>
              <a:gd name="connsiteY60" fmla="*/ 52971 h 56198"/>
              <a:gd name="connsiteX61" fmla="*/ 482 w 12394"/>
              <a:gd name="connsiteY61" fmla="*/ 53467 h 56198"/>
              <a:gd name="connsiteX62" fmla="*/ 215 w 12394"/>
              <a:gd name="connsiteY62" fmla="*/ 53733 h 56198"/>
              <a:gd name="connsiteX63" fmla="*/ 215 w 12394"/>
              <a:gd name="connsiteY63" fmla="*/ 54470 h 56198"/>
              <a:gd name="connsiteX64" fmla="*/ 0 w 12394"/>
              <a:gd name="connsiteY64" fmla="*/ 54698 h 56198"/>
              <a:gd name="connsiteX65" fmla="*/ 0 w 12394"/>
              <a:gd name="connsiteY65" fmla="*/ 55448 h 56198"/>
              <a:gd name="connsiteX66" fmla="*/ 215 w 12394"/>
              <a:gd name="connsiteY66" fmla="*/ 55702 h 56198"/>
              <a:gd name="connsiteX67" fmla="*/ 215 w 12394"/>
              <a:gd name="connsiteY67" fmla="*/ 55956 h 56198"/>
              <a:gd name="connsiteX68" fmla="*/ 482 w 12394"/>
              <a:gd name="connsiteY68" fmla="*/ 55956 h 56198"/>
              <a:gd name="connsiteX69" fmla="*/ 749 w 12394"/>
              <a:gd name="connsiteY69" fmla="*/ 56198 h 56198"/>
              <a:gd name="connsiteX70" fmla="*/ 2235 w 12394"/>
              <a:gd name="connsiteY70" fmla="*/ 56198 h 56198"/>
              <a:gd name="connsiteX71" fmla="*/ 2451 w 12394"/>
              <a:gd name="connsiteY71" fmla="*/ 55956 h 56198"/>
              <a:gd name="connsiteX72" fmla="*/ 2971 w 12394"/>
              <a:gd name="connsiteY72" fmla="*/ 55956 h 56198"/>
              <a:gd name="connsiteX73" fmla="*/ 3454 w 12394"/>
              <a:gd name="connsiteY73" fmla="*/ 55702 h 56198"/>
              <a:gd name="connsiteX74" fmla="*/ 4940 w 12394"/>
              <a:gd name="connsiteY74" fmla="*/ 54241 h 56198"/>
              <a:gd name="connsiteX75" fmla="*/ 5206 w 12394"/>
              <a:gd name="connsiteY75" fmla="*/ 53733 h 56198"/>
              <a:gd name="connsiteX76" fmla="*/ 5689 w 12394"/>
              <a:gd name="connsiteY76" fmla="*/ 53238 h 56198"/>
              <a:gd name="connsiteX77" fmla="*/ 5956 w 12394"/>
              <a:gd name="connsiteY77" fmla="*/ 52426 h 56198"/>
              <a:gd name="connsiteX78" fmla="*/ 6438 w 12394"/>
              <a:gd name="connsiteY78" fmla="*/ 51689 h 56198"/>
              <a:gd name="connsiteX79" fmla="*/ 6705 w 12394"/>
              <a:gd name="connsiteY79" fmla="*/ 50978 h 56198"/>
              <a:gd name="connsiteX80" fmla="*/ 6972 w 12394"/>
              <a:gd name="connsiteY80" fmla="*/ 50241 h 56198"/>
              <a:gd name="connsiteX81" fmla="*/ 7442 w 12394"/>
              <a:gd name="connsiteY81" fmla="*/ 49517 h 56198"/>
              <a:gd name="connsiteX82" fmla="*/ 7658 w 12394"/>
              <a:gd name="connsiteY82" fmla="*/ 48514 h 56198"/>
              <a:gd name="connsiteX83" fmla="*/ 7924 w 12394"/>
              <a:gd name="connsiteY83" fmla="*/ 47511 h 56198"/>
              <a:gd name="connsiteX84" fmla="*/ 8191 w 12394"/>
              <a:gd name="connsiteY84" fmla="*/ 46520 h 56198"/>
              <a:gd name="connsiteX85" fmla="*/ 8407 w 12394"/>
              <a:gd name="connsiteY85" fmla="*/ 45288 h 56198"/>
              <a:gd name="connsiteX86" fmla="*/ 8940 w 12394"/>
              <a:gd name="connsiteY86" fmla="*/ 44298 h 56198"/>
              <a:gd name="connsiteX87" fmla="*/ 9207 w 12394"/>
              <a:gd name="connsiteY87" fmla="*/ 43053 h 56198"/>
              <a:gd name="connsiteX88" fmla="*/ 9410 w 12394"/>
              <a:gd name="connsiteY88" fmla="*/ 41503 h 56198"/>
              <a:gd name="connsiteX89" fmla="*/ 9677 w 12394"/>
              <a:gd name="connsiteY89" fmla="*/ 40233 h 56198"/>
              <a:gd name="connsiteX90" fmla="*/ 9893 w 12394"/>
              <a:gd name="connsiteY90" fmla="*/ 38786 h 56198"/>
              <a:gd name="connsiteX91" fmla="*/ 10159 w 12394"/>
              <a:gd name="connsiteY91" fmla="*/ 37274 h 56198"/>
              <a:gd name="connsiteX92" fmla="*/ 10426 w 12394"/>
              <a:gd name="connsiteY92" fmla="*/ 35776 h 56198"/>
              <a:gd name="connsiteX93" fmla="*/ 10909 w 12394"/>
              <a:gd name="connsiteY93" fmla="*/ 34303 h 56198"/>
              <a:gd name="connsiteX94" fmla="*/ 11175 w 12394"/>
              <a:gd name="connsiteY94" fmla="*/ 32563 h 56198"/>
              <a:gd name="connsiteX95" fmla="*/ 11379 w 12394"/>
              <a:gd name="connsiteY95" fmla="*/ 30810 h 56198"/>
              <a:gd name="connsiteX96" fmla="*/ 11645 w 12394"/>
              <a:gd name="connsiteY96" fmla="*/ 29070 h 56198"/>
              <a:gd name="connsiteX97" fmla="*/ 11912 w 12394"/>
              <a:gd name="connsiteY97" fmla="*/ 27038 h 56198"/>
              <a:gd name="connsiteX98" fmla="*/ 11912 w 12394"/>
              <a:gd name="connsiteY98" fmla="*/ 26543 h 56198"/>
              <a:gd name="connsiteX99" fmla="*/ 12128 w 12394"/>
              <a:gd name="connsiteY99" fmla="*/ 26048 h 56198"/>
              <a:gd name="connsiteX100" fmla="*/ 12128 w 12394"/>
              <a:gd name="connsiteY100" fmla="*/ 24333 h 56198"/>
              <a:gd name="connsiteX101" fmla="*/ 12394 w 12394"/>
              <a:gd name="connsiteY101" fmla="*/ 23851 h 56198"/>
              <a:gd name="connsiteX102" fmla="*/ 12394 w 12394"/>
              <a:gd name="connsiteY102" fmla="*/ 17856 h 56198"/>
              <a:gd name="connsiteX103" fmla="*/ 12128 w 12394"/>
              <a:gd name="connsiteY103" fmla="*/ 17627 h 56198"/>
              <a:gd name="connsiteX104" fmla="*/ 12128 w 12394"/>
              <a:gd name="connsiteY104" fmla="*/ 15621 h 56198"/>
              <a:gd name="connsiteX105" fmla="*/ 11912 w 12394"/>
              <a:gd name="connsiteY105" fmla="*/ 15405 h 56198"/>
              <a:gd name="connsiteX106" fmla="*/ 11912 w 12394"/>
              <a:gd name="connsiteY106" fmla="*/ 14402 h 56198"/>
              <a:gd name="connsiteX107" fmla="*/ 11645 w 12394"/>
              <a:gd name="connsiteY107" fmla="*/ 13906 h 56198"/>
              <a:gd name="connsiteX108" fmla="*/ 11645 w 12394"/>
              <a:gd name="connsiteY108" fmla="*/ 13665 h 56198"/>
              <a:gd name="connsiteX109" fmla="*/ 11379 w 12394"/>
              <a:gd name="connsiteY109" fmla="*/ 13170 h 56198"/>
              <a:gd name="connsiteX110" fmla="*/ 11379 w 12394"/>
              <a:gd name="connsiteY110" fmla="*/ 12662 h 56198"/>
              <a:gd name="connsiteX111" fmla="*/ 11175 w 12394"/>
              <a:gd name="connsiteY111" fmla="*/ 11900 h 56198"/>
              <a:gd name="connsiteX112" fmla="*/ 10909 w 12394"/>
              <a:gd name="connsiteY112" fmla="*/ 11163 h 56198"/>
              <a:gd name="connsiteX113" fmla="*/ 10693 w 12394"/>
              <a:gd name="connsiteY113" fmla="*/ 10401 h 56198"/>
              <a:gd name="connsiteX114" fmla="*/ 10693 w 12394"/>
              <a:gd name="connsiteY114" fmla="*/ 9690 h 56198"/>
              <a:gd name="connsiteX115" fmla="*/ 10426 w 12394"/>
              <a:gd name="connsiteY115" fmla="*/ 9182 h 56198"/>
              <a:gd name="connsiteX116" fmla="*/ 10159 w 12394"/>
              <a:gd name="connsiteY116" fmla="*/ 8687 h 56198"/>
              <a:gd name="connsiteX117" fmla="*/ 10159 w 12394"/>
              <a:gd name="connsiteY117" fmla="*/ 8179 h 56198"/>
              <a:gd name="connsiteX118" fmla="*/ 9994 w 12394"/>
              <a:gd name="connsiteY118" fmla="*/ 7937 h 56198"/>
              <a:gd name="connsiteX119" fmla="*/ 9994 w 12394"/>
              <a:gd name="connsiteY119" fmla="*/ 7175 h 56198"/>
              <a:gd name="connsiteX120" fmla="*/ 9791 w 12394"/>
              <a:gd name="connsiteY120" fmla="*/ 6934 h 56198"/>
              <a:gd name="connsiteX121" fmla="*/ 9791 w 12394"/>
              <a:gd name="connsiteY121" fmla="*/ 6439 h 56198"/>
              <a:gd name="connsiteX122" fmla="*/ 9525 w 12394"/>
              <a:gd name="connsiteY122" fmla="*/ 6198 h 56198"/>
              <a:gd name="connsiteX123" fmla="*/ 9525 w 12394"/>
              <a:gd name="connsiteY123" fmla="*/ 5728 h 56198"/>
              <a:gd name="connsiteX124" fmla="*/ 9308 w 12394"/>
              <a:gd name="connsiteY124" fmla="*/ 5436 h 56198"/>
              <a:gd name="connsiteX125" fmla="*/ 9308 w 12394"/>
              <a:gd name="connsiteY125" fmla="*/ 4966 h 56198"/>
              <a:gd name="connsiteX126" fmla="*/ 9042 w 12394"/>
              <a:gd name="connsiteY126" fmla="*/ 4724 h 56198"/>
              <a:gd name="connsiteX127" fmla="*/ 9042 w 12394"/>
              <a:gd name="connsiteY127" fmla="*/ 4457 h 56198"/>
              <a:gd name="connsiteX128" fmla="*/ 8775 w 12394"/>
              <a:gd name="connsiteY128" fmla="*/ 4216 h 56198"/>
              <a:gd name="connsiteX129" fmla="*/ 8775 w 12394"/>
              <a:gd name="connsiteY129" fmla="*/ 3721 h 56198"/>
              <a:gd name="connsiteX130" fmla="*/ 8508 w 12394"/>
              <a:gd name="connsiteY130" fmla="*/ 3454 h 56198"/>
              <a:gd name="connsiteX131" fmla="*/ 8508 w 12394"/>
              <a:gd name="connsiteY131" fmla="*/ 3213 h 56198"/>
              <a:gd name="connsiteX132" fmla="*/ 8292 w 12394"/>
              <a:gd name="connsiteY132" fmla="*/ 2718 h 56198"/>
              <a:gd name="connsiteX133" fmla="*/ 8026 w 12394"/>
              <a:gd name="connsiteY133" fmla="*/ 2209 h 56198"/>
              <a:gd name="connsiteX134" fmla="*/ 7759 w 12394"/>
              <a:gd name="connsiteY134" fmla="*/ 1714 h 56198"/>
              <a:gd name="connsiteX135" fmla="*/ 7556 w 12394"/>
              <a:gd name="connsiteY135" fmla="*/ 1219 h 56198"/>
              <a:gd name="connsiteX136" fmla="*/ 7289 w 12394"/>
              <a:gd name="connsiteY136" fmla="*/ 711 h 56198"/>
              <a:gd name="connsiteX137" fmla="*/ 7073 w 12394"/>
              <a:gd name="connsiteY137" fmla="*/ 0 h 56198"/>
              <a:gd name="connsiteX138" fmla="*/ 6806 w 12394"/>
              <a:gd name="connsiteY138" fmla="*/ 216 h 56198"/>
              <a:gd name="connsiteX139" fmla="*/ 6540 w 12394"/>
              <a:gd name="connsiteY139" fmla="*/ 216 h 56198"/>
              <a:gd name="connsiteX140" fmla="*/ 6806 w 12394"/>
              <a:gd name="connsiteY140" fmla="*/ 216 h 56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</a:cxnLst>
            <a:rect l="l" t="t" r="r" b="b"/>
            <a:pathLst>
              <a:path w="12394" h="56198">
                <a:moveTo>
                  <a:pt x="6806" y="216"/>
                </a:moveTo>
                <a:cubicBezTo>
                  <a:pt x="6857" y="470"/>
                  <a:pt x="6972" y="737"/>
                  <a:pt x="7073" y="978"/>
                </a:cubicBezTo>
                <a:lnTo>
                  <a:pt x="7073" y="1485"/>
                </a:lnTo>
                <a:cubicBezTo>
                  <a:pt x="7124" y="1638"/>
                  <a:pt x="7175" y="1816"/>
                  <a:pt x="7289" y="1981"/>
                </a:cubicBezTo>
                <a:lnTo>
                  <a:pt x="7289" y="2476"/>
                </a:lnTo>
                <a:cubicBezTo>
                  <a:pt x="7340" y="2641"/>
                  <a:pt x="7442" y="2806"/>
                  <a:pt x="7556" y="2959"/>
                </a:cubicBezTo>
                <a:lnTo>
                  <a:pt x="7556" y="3721"/>
                </a:lnTo>
                <a:cubicBezTo>
                  <a:pt x="7607" y="3823"/>
                  <a:pt x="7658" y="3886"/>
                  <a:pt x="7759" y="3962"/>
                </a:cubicBezTo>
                <a:lnTo>
                  <a:pt x="7759" y="4724"/>
                </a:lnTo>
                <a:cubicBezTo>
                  <a:pt x="7823" y="4826"/>
                  <a:pt x="7924" y="4889"/>
                  <a:pt x="8026" y="4966"/>
                </a:cubicBezTo>
                <a:lnTo>
                  <a:pt x="8026" y="5728"/>
                </a:lnTo>
                <a:cubicBezTo>
                  <a:pt x="8089" y="5791"/>
                  <a:pt x="8191" y="5867"/>
                  <a:pt x="8292" y="5931"/>
                </a:cubicBezTo>
                <a:lnTo>
                  <a:pt x="8292" y="7670"/>
                </a:lnTo>
                <a:cubicBezTo>
                  <a:pt x="8343" y="7849"/>
                  <a:pt x="8407" y="8014"/>
                  <a:pt x="8508" y="8179"/>
                </a:cubicBezTo>
                <a:lnTo>
                  <a:pt x="8508" y="10668"/>
                </a:lnTo>
                <a:cubicBezTo>
                  <a:pt x="8559" y="10833"/>
                  <a:pt x="8673" y="10998"/>
                  <a:pt x="8775" y="11163"/>
                </a:cubicBezTo>
                <a:cubicBezTo>
                  <a:pt x="8775" y="12255"/>
                  <a:pt x="8673" y="13335"/>
                  <a:pt x="8673" y="14402"/>
                </a:cubicBezTo>
                <a:cubicBezTo>
                  <a:pt x="8559" y="14744"/>
                  <a:pt x="8458" y="15075"/>
                  <a:pt x="8407" y="15405"/>
                </a:cubicBezTo>
                <a:lnTo>
                  <a:pt x="8407" y="18631"/>
                </a:lnTo>
                <a:cubicBezTo>
                  <a:pt x="8292" y="18884"/>
                  <a:pt x="8242" y="19126"/>
                  <a:pt x="8191" y="19367"/>
                </a:cubicBezTo>
                <a:lnTo>
                  <a:pt x="8191" y="21108"/>
                </a:lnTo>
                <a:cubicBezTo>
                  <a:pt x="8089" y="21438"/>
                  <a:pt x="7975" y="21780"/>
                  <a:pt x="7924" y="22085"/>
                </a:cubicBezTo>
                <a:lnTo>
                  <a:pt x="7924" y="22847"/>
                </a:lnTo>
                <a:cubicBezTo>
                  <a:pt x="7823" y="23114"/>
                  <a:pt x="7708" y="23355"/>
                  <a:pt x="7658" y="23583"/>
                </a:cubicBezTo>
                <a:lnTo>
                  <a:pt x="7658" y="25069"/>
                </a:lnTo>
                <a:cubicBezTo>
                  <a:pt x="7556" y="25311"/>
                  <a:pt x="7492" y="25540"/>
                  <a:pt x="7442" y="25781"/>
                </a:cubicBezTo>
                <a:lnTo>
                  <a:pt x="7442" y="26543"/>
                </a:lnTo>
                <a:cubicBezTo>
                  <a:pt x="7340" y="26809"/>
                  <a:pt x="7226" y="27038"/>
                  <a:pt x="7175" y="27292"/>
                </a:cubicBezTo>
                <a:lnTo>
                  <a:pt x="7175" y="28041"/>
                </a:lnTo>
                <a:cubicBezTo>
                  <a:pt x="7073" y="28308"/>
                  <a:pt x="7022" y="28550"/>
                  <a:pt x="6972" y="28841"/>
                </a:cubicBezTo>
                <a:cubicBezTo>
                  <a:pt x="6857" y="29095"/>
                  <a:pt x="6756" y="29336"/>
                  <a:pt x="6705" y="29578"/>
                </a:cubicBezTo>
                <a:lnTo>
                  <a:pt x="6705" y="30340"/>
                </a:lnTo>
                <a:cubicBezTo>
                  <a:pt x="6591" y="30581"/>
                  <a:pt x="6489" y="30810"/>
                  <a:pt x="6438" y="31051"/>
                </a:cubicBezTo>
                <a:lnTo>
                  <a:pt x="6438" y="31826"/>
                </a:lnTo>
                <a:cubicBezTo>
                  <a:pt x="6324" y="32093"/>
                  <a:pt x="6222" y="32322"/>
                  <a:pt x="6172" y="32563"/>
                </a:cubicBezTo>
                <a:cubicBezTo>
                  <a:pt x="6057" y="32817"/>
                  <a:pt x="6006" y="33058"/>
                  <a:pt x="5956" y="33299"/>
                </a:cubicBezTo>
                <a:lnTo>
                  <a:pt x="5956" y="34061"/>
                </a:lnTo>
                <a:cubicBezTo>
                  <a:pt x="5854" y="34315"/>
                  <a:pt x="5740" y="34556"/>
                  <a:pt x="5689" y="34798"/>
                </a:cubicBezTo>
                <a:cubicBezTo>
                  <a:pt x="5587" y="35141"/>
                  <a:pt x="5473" y="35471"/>
                  <a:pt x="5422" y="35776"/>
                </a:cubicBezTo>
                <a:cubicBezTo>
                  <a:pt x="5320" y="36042"/>
                  <a:pt x="5270" y="36283"/>
                  <a:pt x="5206" y="36512"/>
                </a:cubicBezTo>
                <a:lnTo>
                  <a:pt x="5206" y="37516"/>
                </a:lnTo>
                <a:cubicBezTo>
                  <a:pt x="5105" y="37846"/>
                  <a:pt x="5003" y="38189"/>
                  <a:pt x="4940" y="38519"/>
                </a:cubicBezTo>
                <a:cubicBezTo>
                  <a:pt x="4838" y="38849"/>
                  <a:pt x="4736" y="39192"/>
                  <a:pt x="4673" y="39522"/>
                </a:cubicBezTo>
                <a:cubicBezTo>
                  <a:pt x="4571" y="39852"/>
                  <a:pt x="4521" y="40182"/>
                  <a:pt x="4470" y="40500"/>
                </a:cubicBezTo>
                <a:lnTo>
                  <a:pt x="4470" y="41529"/>
                </a:lnTo>
                <a:cubicBezTo>
                  <a:pt x="4355" y="41885"/>
                  <a:pt x="4254" y="42215"/>
                  <a:pt x="4203" y="42545"/>
                </a:cubicBezTo>
                <a:cubicBezTo>
                  <a:pt x="4102" y="42888"/>
                  <a:pt x="3987" y="43218"/>
                  <a:pt x="3936" y="43522"/>
                </a:cubicBezTo>
                <a:cubicBezTo>
                  <a:pt x="3822" y="43866"/>
                  <a:pt x="3771" y="44196"/>
                  <a:pt x="3721" y="44526"/>
                </a:cubicBezTo>
                <a:cubicBezTo>
                  <a:pt x="3619" y="44793"/>
                  <a:pt x="3504" y="45060"/>
                  <a:pt x="3454" y="45288"/>
                </a:cubicBezTo>
                <a:cubicBezTo>
                  <a:pt x="3352" y="45631"/>
                  <a:pt x="3301" y="45961"/>
                  <a:pt x="3238" y="46279"/>
                </a:cubicBezTo>
                <a:cubicBezTo>
                  <a:pt x="3136" y="46532"/>
                  <a:pt x="3035" y="46774"/>
                  <a:pt x="2971" y="47003"/>
                </a:cubicBezTo>
                <a:cubicBezTo>
                  <a:pt x="2869" y="47269"/>
                  <a:pt x="2768" y="47511"/>
                  <a:pt x="2717" y="47752"/>
                </a:cubicBezTo>
                <a:cubicBezTo>
                  <a:pt x="2603" y="48018"/>
                  <a:pt x="2501" y="48285"/>
                  <a:pt x="2451" y="48514"/>
                </a:cubicBezTo>
                <a:cubicBezTo>
                  <a:pt x="2336" y="48780"/>
                  <a:pt x="2285" y="49009"/>
                  <a:pt x="2235" y="49251"/>
                </a:cubicBezTo>
                <a:cubicBezTo>
                  <a:pt x="2120" y="49428"/>
                  <a:pt x="2019" y="49593"/>
                  <a:pt x="1968" y="49758"/>
                </a:cubicBezTo>
                <a:cubicBezTo>
                  <a:pt x="1866" y="50013"/>
                  <a:pt x="1752" y="50279"/>
                  <a:pt x="1701" y="50520"/>
                </a:cubicBezTo>
                <a:cubicBezTo>
                  <a:pt x="1599" y="50686"/>
                  <a:pt x="1485" y="50825"/>
                  <a:pt x="1434" y="50978"/>
                </a:cubicBezTo>
                <a:cubicBezTo>
                  <a:pt x="1333" y="51130"/>
                  <a:pt x="1269" y="51308"/>
                  <a:pt x="1218" y="51473"/>
                </a:cubicBezTo>
                <a:cubicBezTo>
                  <a:pt x="1117" y="51638"/>
                  <a:pt x="1003" y="51803"/>
                  <a:pt x="952" y="51968"/>
                </a:cubicBezTo>
                <a:cubicBezTo>
                  <a:pt x="850" y="52096"/>
                  <a:pt x="799" y="52261"/>
                  <a:pt x="749" y="52426"/>
                </a:cubicBezTo>
                <a:lnTo>
                  <a:pt x="749" y="52971"/>
                </a:lnTo>
                <a:cubicBezTo>
                  <a:pt x="634" y="53149"/>
                  <a:pt x="533" y="53302"/>
                  <a:pt x="482" y="53467"/>
                </a:cubicBezTo>
                <a:cubicBezTo>
                  <a:pt x="368" y="53568"/>
                  <a:pt x="266" y="53670"/>
                  <a:pt x="215" y="53733"/>
                </a:cubicBezTo>
                <a:lnTo>
                  <a:pt x="215" y="54470"/>
                </a:lnTo>
                <a:cubicBezTo>
                  <a:pt x="101" y="54547"/>
                  <a:pt x="50" y="54610"/>
                  <a:pt x="0" y="54698"/>
                </a:cubicBezTo>
                <a:lnTo>
                  <a:pt x="0" y="55448"/>
                </a:lnTo>
                <a:cubicBezTo>
                  <a:pt x="50" y="55550"/>
                  <a:pt x="101" y="55626"/>
                  <a:pt x="215" y="55702"/>
                </a:cubicBezTo>
                <a:lnTo>
                  <a:pt x="215" y="55956"/>
                </a:lnTo>
                <a:lnTo>
                  <a:pt x="482" y="55956"/>
                </a:lnTo>
                <a:cubicBezTo>
                  <a:pt x="533" y="56057"/>
                  <a:pt x="634" y="56121"/>
                  <a:pt x="749" y="56198"/>
                </a:cubicBezTo>
                <a:lnTo>
                  <a:pt x="2235" y="56198"/>
                </a:lnTo>
                <a:cubicBezTo>
                  <a:pt x="2285" y="56121"/>
                  <a:pt x="2336" y="56057"/>
                  <a:pt x="2451" y="55956"/>
                </a:cubicBezTo>
                <a:lnTo>
                  <a:pt x="2971" y="55956"/>
                </a:lnTo>
                <a:cubicBezTo>
                  <a:pt x="3136" y="55880"/>
                  <a:pt x="3301" y="55791"/>
                  <a:pt x="3454" y="55702"/>
                </a:cubicBezTo>
                <a:cubicBezTo>
                  <a:pt x="3936" y="55219"/>
                  <a:pt x="4419" y="54736"/>
                  <a:pt x="4940" y="54241"/>
                </a:cubicBezTo>
                <a:cubicBezTo>
                  <a:pt x="5003" y="54076"/>
                  <a:pt x="5105" y="53899"/>
                  <a:pt x="5206" y="53733"/>
                </a:cubicBezTo>
                <a:cubicBezTo>
                  <a:pt x="5371" y="53568"/>
                  <a:pt x="5536" y="53403"/>
                  <a:pt x="5689" y="53238"/>
                </a:cubicBezTo>
                <a:cubicBezTo>
                  <a:pt x="5740" y="52997"/>
                  <a:pt x="5854" y="52692"/>
                  <a:pt x="5956" y="52426"/>
                </a:cubicBezTo>
                <a:cubicBezTo>
                  <a:pt x="6121" y="52197"/>
                  <a:pt x="6273" y="51943"/>
                  <a:pt x="6438" y="51689"/>
                </a:cubicBezTo>
                <a:cubicBezTo>
                  <a:pt x="6489" y="51448"/>
                  <a:pt x="6591" y="51231"/>
                  <a:pt x="6705" y="50978"/>
                </a:cubicBezTo>
                <a:cubicBezTo>
                  <a:pt x="6756" y="50736"/>
                  <a:pt x="6857" y="50495"/>
                  <a:pt x="6972" y="50241"/>
                </a:cubicBezTo>
                <a:cubicBezTo>
                  <a:pt x="7124" y="50000"/>
                  <a:pt x="7289" y="49758"/>
                  <a:pt x="7442" y="49517"/>
                </a:cubicBezTo>
                <a:cubicBezTo>
                  <a:pt x="7492" y="49187"/>
                  <a:pt x="7556" y="48857"/>
                  <a:pt x="7658" y="48514"/>
                </a:cubicBezTo>
                <a:cubicBezTo>
                  <a:pt x="7708" y="48183"/>
                  <a:pt x="7823" y="47841"/>
                  <a:pt x="7924" y="47511"/>
                </a:cubicBezTo>
                <a:cubicBezTo>
                  <a:pt x="7975" y="47180"/>
                  <a:pt x="8089" y="46838"/>
                  <a:pt x="8191" y="46520"/>
                </a:cubicBezTo>
                <a:cubicBezTo>
                  <a:pt x="8242" y="46101"/>
                  <a:pt x="8292" y="45707"/>
                  <a:pt x="8407" y="45288"/>
                </a:cubicBezTo>
                <a:cubicBezTo>
                  <a:pt x="8559" y="44958"/>
                  <a:pt x="8724" y="44628"/>
                  <a:pt x="8940" y="44298"/>
                </a:cubicBezTo>
                <a:cubicBezTo>
                  <a:pt x="8991" y="43891"/>
                  <a:pt x="9092" y="43484"/>
                  <a:pt x="9207" y="43053"/>
                </a:cubicBezTo>
                <a:cubicBezTo>
                  <a:pt x="9257" y="42545"/>
                  <a:pt x="9308" y="42050"/>
                  <a:pt x="9410" y="41503"/>
                </a:cubicBezTo>
                <a:cubicBezTo>
                  <a:pt x="9473" y="41097"/>
                  <a:pt x="9575" y="40665"/>
                  <a:pt x="9677" y="40233"/>
                </a:cubicBezTo>
                <a:cubicBezTo>
                  <a:pt x="9728" y="39764"/>
                  <a:pt x="9791" y="39293"/>
                  <a:pt x="9893" y="38786"/>
                </a:cubicBezTo>
                <a:cubicBezTo>
                  <a:pt x="9943" y="38278"/>
                  <a:pt x="10058" y="37782"/>
                  <a:pt x="10159" y="37274"/>
                </a:cubicBezTo>
                <a:cubicBezTo>
                  <a:pt x="10210" y="36779"/>
                  <a:pt x="10312" y="36283"/>
                  <a:pt x="10426" y="35776"/>
                </a:cubicBezTo>
                <a:cubicBezTo>
                  <a:pt x="10578" y="35306"/>
                  <a:pt x="10743" y="34798"/>
                  <a:pt x="10909" y="34303"/>
                </a:cubicBezTo>
                <a:cubicBezTo>
                  <a:pt x="10959" y="33731"/>
                  <a:pt x="11061" y="33147"/>
                  <a:pt x="11175" y="32563"/>
                </a:cubicBezTo>
                <a:cubicBezTo>
                  <a:pt x="11226" y="31991"/>
                  <a:pt x="11277" y="31407"/>
                  <a:pt x="11379" y="30810"/>
                </a:cubicBezTo>
                <a:cubicBezTo>
                  <a:pt x="11442" y="30239"/>
                  <a:pt x="11544" y="29667"/>
                  <a:pt x="11645" y="29070"/>
                </a:cubicBezTo>
                <a:cubicBezTo>
                  <a:pt x="11696" y="28385"/>
                  <a:pt x="11810" y="27711"/>
                  <a:pt x="11912" y="27038"/>
                </a:cubicBezTo>
                <a:lnTo>
                  <a:pt x="11912" y="26543"/>
                </a:lnTo>
                <a:cubicBezTo>
                  <a:pt x="11963" y="26378"/>
                  <a:pt x="12013" y="26213"/>
                  <a:pt x="12128" y="26048"/>
                </a:cubicBezTo>
                <a:lnTo>
                  <a:pt x="12128" y="24333"/>
                </a:lnTo>
                <a:cubicBezTo>
                  <a:pt x="12179" y="24155"/>
                  <a:pt x="12280" y="23990"/>
                  <a:pt x="12394" y="23851"/>
                </a:cubicBezTo>
                <a:lnTo>
                  <a:pt x="12394" y="17856"/>
                </a:lnTo>
                <a:cubicBezTo>
                  <a:pt x="12280" y="17792"/>
                  <a:pt x="12179" y="17716"/>
                  <a:pt x="12128" y="17627"/>
                </a:cubicBezTo>
                <a:lnTo>
                  <a:pt x="12128" y="15621"/>
                </a:lnTo>
                <a:cubicBezTo>
                  <a:pt x="12013" y="15544"/>
                  <a:pt x="11963" y="15481"/>
                  <a:pt x="11912" y="15405"/>
                </a:cubicBezTo>
                <a:lnTo>
                  <a:pt x="11912" y="14402"/>
                </a:lnTo>
                <a:cubicBezTo>
                  <a:pt x="11810" y="14237"/>
                  <a:pt x="11696" y="14072"/>
                  <a:pt x="11645" y="13906"/>
                </a:cubicBezTo>
                <a:lnTo>
                  <a:pt x="11645" y="13665"/>
                </a:lnTo>
                <a:cubicBezTo>
                  <a:pt x="11544" y="13500"/>
                  <a:pt x="11442" y="13335"/>
                  <a:pt x="11379" y="13170"/>
                </a:cubicBezTo>
                <a:lnTo>
                  <a:pt x="11379" y="12662"/>
                </a:lnTo>
                <a:cubicBezTo>
                  <a:pt x="11277" y="12420"/>
                  <a:pt x="11226" y="12166"/>
                  <a:pt x="11175" y="11900"/>
                </a:cubicBezTo>
                <a:cubicBezTo>
                  <a:pt x="11061" y="11658"/>
                  <a:pt x="10959" y="11417"/>
                  <a:pt x="10909" y="11163"/>
                </a:cubicBezTo>
                <a:cubicBezTo>
                  <a:pt x="10794" y="10922"/>
                  <a:pt x="10743" y="10668"/>
                  <a:pt x="10693" y="10401"/>
                </a:cubicBezTo>
                <a:lnTo>
                  <a:pt x="10693" y="9690"/>
                </a:lnTo>
                <a:cubicBezTo>
                  <a:pt x="10578" y="9512"/>
                  <a:pt x="10477" y="9347"/>
                  <a:pt x="10426" y="9182"/>
                </a:cubicBezTo>
                <a:cubicBezTo>
                  <a:pt x="10312" y="9017"/>
                  <a:pt x="10210" y="8852"/>
                  <a:pt x="10159" y="8687"/>
                </a:cubicBezTo>
                <a:lnTo>
                  <a:pt x="10159" y="8179"/>
                </a:lnTo>
                <a:cubicBezTo>
                  <a:pt x="10058" y="8115"/>
                  <a:pt x="9994" y="8039"/>
                  <a:pt x="9994" y="7937"/>
                </a:cubicBezTo>
                <a:lnTo>
                  <a:pt x="9994" y="7175"/>
                </a:lnTo>
                <a:cubicBezTo>
                  <a:pt x="9893" y="7099"/>
                  <a:pt x="9842" y="7036"/>
                  <a:pt x="9791" y="6934"/>
                </a:cubicBezTo>
                <a:lnTo>
                  <a:pt x="9791" y="6439"/>
                </a:lnTo>
                <a:cubicBezTo>
                  <a:pt x="9677" y="6375"/>
                  <a:pt x="9575" y="6299"/>
                  <a:pt x="9525" y="6198"/>
                </a:cubicBezTo>
                <a:lnTo>
                  <a:pt x="9525" y="5728"/>
                </a:lnTo>
                <a:cubicBezTo>
                  <a:pt x="9410" y="5626"/>
                  <a:pt x="9359" y="5537"/>
                  <a:pt x="9308" y="5436"/>
                </a:cubicBezTo>
                <a:lnTo>
                  <a:pt x="9308" y="4966"/>
                </a:lnTo>
                <a:cubicBezTo>
                  <a:pt x="9207" y="4889"/>
                  <a:pt x="9092" y="4826"/>
                  <a:pt x="9042" y="4724"/>
                </a:cubicBezTo>
                <a:lnTo>
                  <a:pt x="9042" y="4457"/>
                </a:lnTo>
                <a:cubicBezTo>
                  <a:pt x="8940" y="4394"/>
                  <a:pt x="8826" y="4318"/>
                  <a:pt x="8775" y="4216"/>
                </a:cubicBezTo>
                <a:lnTo>
                  <a:pt x="8775" y="3721"/>
                </a:lnTo>
                <a:cubicBezTo>
                  <a:pt x="8673" y="3645"/>
                  <a:pt x="8559" y="3556"/>
                  <a:pt x="8508" y="3454"/>
                </a:cubicBezTo>
                <a:lnTo>
                  <a:pt x="8508" y="3213"/>
                </a:lnTo>
                <a:cubicBezTo>
                  <a:pt x="8407" y="3048"/>
                  <a:pt x="8343" y="2883"/>
                  <a:pt x="8292" y="2718"/>
                </a:cubicBezTo>
                <a:cubicBezTo>
                  <a:pt x="8191" y="2553"/>
                  <a:pt x="8089" y="2388"/>
                  <a:pt x="8026" y="2209"/>
                </a:cubicBezTo>
                <a:cubicBezTo>
                  <a:pt x="7924" y="2058"/>
                  <a:pt x="7823" y="1879"/>
                  <a:pt x="7759" y="1714"/>
                </a:cubicBezTo>
                <a:cubicBezTo>
                  <a:pt x="7658" y="1549"/>
                  <a:pt x="7607" y="1384"/>
                  <a:pt x="7556" y="1219"/>
                </a:cubicBezTo>
                <a:cubicBezTo>
                  <a:pt x="7442" y="1054"/>
                  <a:pt x="7340" y="876"/>
                  <a:pt x="7289" y="711"/>
                </a:cubicBezTo>
                <a:cubicBezTo>
                  <a:pt x="7175" y="470"/>
                  <a:pt x="7124" y="241"/>
                  <a:pt x="7073" y="0"/>
                </a:cubicBezTo>
                <a:cubicBezTo>
                  <a:pt x="6972" y="76"/>
                  <a:pt x="6857" y="140"/>
                  <a:pt x="6806" y="216"/>
                </a:cubicBezTo>
                <a:lnTo>
                  <a:pt x="6540" y="216"/>
                </a:lnTo>
                <a:lnTo>
                  <a:pt x="6806" y="216"/>
                </a:lnTo>
              </a:path>
            </a:pathLst>
          </a:custGeom>
          <a:solidFill>
            <a:srgbClr val="231F2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1"/>
          <p:cNvSpPr txBox="1"/>
          <p:nvPr/>
        </p:nvSpPr>
        <p:spPr>
          <a:xfrm>
            <a:off x="4724400" y="2870367"/>
            <a:ext cx="2996781" cy="1168233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algn="ctr">
              <a:lnSpc>
                <a:spcPct val="150000"/>
              </a:lnSpc>
              <a:tabLst>
                <a:tab pos="119416" algn="l"/>
                <a:tab pos="314823" algn="l"/>
                <a:tab pos="531942" algn="l"/>
              </a:tabLst>
            </a:pPr>
            <a:r>
              <a:rPr lang="en-US" altLang="zh-CN" sz="1700" cap="all" spc="6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WillkomMen</a:t>
            </a:r>
            <a:r>
              <a:rPr lang="en-US" altLang="zh-CN" sz="1700" cap="all" spc="6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  <a:tabLst>
                <a:tab pos="119416" algn="l"/>
                <a:tab pos="314823" algn="l"/>
                <a:tab pos="531942" algn="l"/>
              </a:tabLst>
            </a:pPr>
            <a:r>
              <a:rPr lang="en-US" altLang="zh-CN" sz="1700" cap="all" spc="6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der RINGANA </a:t>
            </a:r>
          </a:p>
          <a:p>
            <a:pPr algn="ctr">
              <a:lnSpc>
                <a:spcPct val="150000"/>
              </a:lnSpc>
              <a:tabLst>
                <a:tab pos="119416" algn="l"/>
                <a:tab pos="314823" algn="l"/>
                <a:tab pos="531942" algn="l"/>
              </a:tabLst>
            </a:pPr>
            <a:r>
              <a:rPr lang="en-US" altLang="zh-CN" sz="1700" cap="all" spc="6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Frischewelt</a:t>
            </a:r>
            <a:endParaRPr lang="en-US" altLang="zh-CN" sz="1700" cap="all" spc="6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575" y="358699"/>
            <a:ext cx="1227346" cy="466512"/>
          </a:xfrm>
          <a:prstGeom prst="rect">
            <a:avLst/>
          </a:prstGeom>
        </p:spPr>
      </p:pic>
      <p:pic>
        <p:nvPicPr>
          <p:cNvPr id="14" name="Picture 3" descr="I:\Daten_Winkler\01_neue_Ordnerstruktur\03_Corporate_Design\01_Logo\04_So_fresh\So-fresh_Logo_s_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449" y="5715000"/>
            <a:ext cx="971751" cy="83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06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5" y="1671443"/>
            <a:ext cx="8341609" cy="33901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8476343" y="980350"/>
            <a:ext cx="936154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Unternehmen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906405" y="6422679"/>
            <a:ext cx="64120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355450" y="6422679"/>
            <a:ext cx="429605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871648" y="1583972"/>
            <a:ext cx="1400704" cy="231823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algn="ctr">
              <a:lnSpc>
                <a:spcPts val="1453"/>
              </a:lnSpc>
            </a:pPr>
            <a:r>
              <a:rPr lang="en-US" altLang="zh-CN" sz="1400" kern="0" spc="47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FRESH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4736" y="824533"/>
            <a:ext cx="2794529" cy="70988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5129"/>
              </a:lnSpc>
            </a:pPr>
            <a:r>
              <a:rPr lang="en-US" altLang="zh-CN" sz="48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710676" y="5316069"/>
            <a:ext cx="1713147" cy="904871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algn="ctr">
              <a:lnSpc>
                <a:spcPts val="2052"/>
              </a:lnSpc>
              <a:tabLst>
                <a:tab pos="130272" algn="l"/>
                <a:tab pos="293111" algn="l"/>
              </a:tabLst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Einzigartiges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393"/>
              </a:lnSpc>
              <a:tabLst>
                <a:tab pos="130272" algn="l"/>
                <a:tab pos="293111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Frischekonzept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308"/>
              </a:lnSpc>
              <a:tabLst>
                <a:tab pos="130272" algn="l"/>
                <a:tab pos="293111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„so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fresh“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424454" y="5316069"/>
            <a:ext cx="1846659" cy="924320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algn="ctr">
              <a:lnSpc>
                <a:spcPts val="2052"/>
              </a:lnSpc>
              <a:tabLst>
                <a:tab pos="445094" algn="l"/>
                <a:tab pos="466806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Geniales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393"/>
              </a:lnSpc>
              <a:tabLst>
                <a:tab pos="445094" algn="l"/>
                <a:tab pos="466806" algn="l"/>
              </a:tabLst>
            </a:pPr>
            <a:r>
              <a:rPr lang="en-US" altLang="zh-CN" sz="1900" dirty="0" err="1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Businesskonzept</a:t>
            </a:r>
            <a:endParaRPr lang="en-US" altLang="zh-CN" sz="1900" dirty="0">
              <a:solidFill>
                <a:srgbClr val="231F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2393"/>
              </a:lnSpc>
              <a:tabLst>
                <a:tab pos="445094" algn="l"/>
                <a:tab pos="466806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„so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free“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39892" y="5305220"/>
            <a:ext cx="1482777" cy="616544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algn="ctr">
              <a:lnSpc>
                <a:spcPts val="2052"/>
              </a:lnSpc>
              <a:tabLst>
                <a:tab pos="531942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</a:t>
            </a:r>
          </a:p>
          <a:p>
            <a:pPr algn="ctr">
              <a:lnSpc>
                <a:spcPts val="2393"/>
              </a:lnSpc>
              <a:tabLst>
                <a:tab pos="531942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Unternehmen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" name="TextBox 1"/>
          <p:cNvSpPr txBox="1"/>
          <p:nvPr/>
        </p:nvSpPr>
        <p:spPr>
          <a:xfrm rot="16200000">
            <a:off x="8476343" y="980350"/>
            <a:ext cx="936154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Unternehmen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906405" y="6422679"/>
            <a:ext cx="64120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355450" y="6422679"/>
            <a:ext cx="429605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211052" y="1583972"/>
            <a:ext cx="2721899" cy="231823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algn="ctr">
              <a:lnSpc>
                <a:spcPts val="1453"/>
              </a:lnSpc>
            </a:pPr>
            <a:r>
              <a:rPr lang="en-US" altLang="zh-CN" sz="1400" kern="0" spc="47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 UNTERNEHMEN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4736" y="824533"/>
            <a:ext cx="2794529" cy="70988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5129"/>
              </a:lnSpc>
            </a:pPr>
            <a:r>
              <a:rPr lang="en-US" altLang="zh-CN" sz="48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RINGANA</a:t>
            </a:r>
          </a:p>
        </p:txBody>
      </p:sp>
      <p:pic>
        <p:nvPicPr>
          <p:cNvPr id="1026" name="Picture 2" descr="Ringana-Gründer: &quot;Der Kult ist uns nicht recht&quot; • NEWS.AT">
            <a:extLst>
              <a:ext uri="{FF2B5EF4-FFF2-40B4-BE49-F238E27FC236}">
                <a16:creationId xmlns:a16="http://schemas.microsoft.com/office/drawing/2014/main" id="{3B0EBB43-8546-454B-A931-C73C2901D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57425"/>
            <a:ext cx="58769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57ECAF5-9255-45EB-8439-1FDF297A6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195" y="3171825"/>
            <a:ext cx="2041634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22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2798FB5-21A1-3F42-A1DC-33F1F66DE4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44" y="42250"/>
            <a:ext cx="6858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04AB678-8FE3-4F49-80CA-23C907D24F2A}"/>
              </a:ext>
            </a:extLst>
          </p:cNvPr>
          <p:cNvSpPr/>
          <p:nvPr/>
        </p:nvSpPr>
        <p:spPr>
          <a:xfrm>
            <a:off x="3586579" y="910265"/>
            <a:ext cx="159798" cy="159798"/>
          </a:xfrm>
          <a:prstGeom prst="ellipse">
            <a:avLst/>
          </a:prstGeom>
          <a:solidFill>
            <a:srgbClr val="4EDAA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20744E-F8AC-5D4C-82AD-114781628E6D}"/>
              </a:ext>
            </a:extLst>
          </p:cNvPr>
          <p:cNvSpPr txBox="1"/>
          <p:nvPr/>
        </p:nvSpPr>
        <p:spPr>
          <a:xfrm>
            <a:off x="387767" y="358836"/>
            <a:ext cx="2663300" cy="969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SHAMPOO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50" dirty="0"/>
              <a:t>Durchschnittliche Anzahl an Chemikalien: 15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Besonders  beunruhigend: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Sodium</a:t>
            </a: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Lauryl</a:t>
            </a: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Sulfate, 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50" dirty="0" err="1"/>
              <a:t>Parabene</a:t>
            </a:r>
            <a:r>
              <a:rPr lang="de-DE" sz="1050" dirty="0"/>
              <a:t>, </a:t>
            </a:r>
            <a:r>
              <a:rPr lang="de-DE" sz="1050" dirty="0" err="1"/>
              <a:t>Phthalate</a:t>
            </a:r>
            <a:r>
              <a:rPr lang="de-DE" sz="1050" dirty="0"/>
              <a:t>, </a:t>
            </a:r>
            <a:r>
              <a:rPr lang="de-DE" sz="1050" dirty="0" err="1"/>
              <a:t>Propylene</a:t>
            </a:r>
            <a:r>
              <a:rPr lang="de-DE" sz="1050" dirty="0"/>
              <a:t> </a:t>
            </a:r>
            <a:r>
              <a:rPr lang="de-DE" sz="1050" dirty="0" err="1"/>
              <a:t>glycol</a:t>
            </a:r>
            <a:endParaRPr lang="de-DE" sz="10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1627E1C-D62D-0B4E-905B-9EF747D907BC}"/>
              </a:ext>
            </a:extLst>
          </p:cNvPr>
          <p:cNvSpPr/>
          <p:nvPr/>
        </p:nvSpPr>
        <p:spPr>
          <a:xfrm>
            <a:off x="4701838" y="1328330"/>
            <a:ext cx="159798" cy="159798"/>
          </a:xfrm>
          <a:prstGeom prst="ellipse">
            <a:avLst/>
          </a:prstGeom>
          <a:solidFill>
            <a:srgbClr val="4EDAA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7BA166-20E5-9B48-9490-F259E22C0DC2}"/>
              </a:ext>
            </a:extLst>
          </p:cNvPr>
          <p:cNvSpPr/>
          <p:nvPr/>
        </p:nvSpPr>
        <p:spPr>
          <a:xfrm>
            <a:off x="4661519" y="1796721"/>
            <a:ext cx="159798" cy="159798"/>
          </a:xfrm>
          <a:prstGeom prst="ellipse">
            <a:avLst/>
          </a:prstGeom>
          <a:solidFill>
            <a:srgbClr val="4EDAA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DC7C1C-1C49-2648-9763-4B9DAC8795CA}"/>
              </a:ext>
            </a:extLst>
          </p:cNvPr>
          <p:cNvSpPr/>
          <p:nvPr/>
        </p:nvSpPr>
        <p:spPr>
          <a:xfrm>
            <a:off x="4967428" y="1778797"/>
            <a:ext cx="159798" cy="159798"/>
          </a:xfrm>
          <a:prstGeom prst="ellipse">
            <a:avLst/>
          </a:prstGeom>
          <a:solidFill>
            <a:srgbClr val="4EDAA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3CE10CB-7A43-DB46-91D7-BDE840869679}"/>
              </a:ext>
            </a:extLst>
          </p:cNvPr>
          <p:cNvSpPr/>
          <p:nvPr/>
        </p:nvSpPr>
        <p:spPr>
          <a:xfrm>
            <a:off x="4202077" y="3193524"/>
            <a:ext cx="159798" cy="159798"/>
          </a:xfrm>
          <a:prstGeom prst="ellipse">
            <a:avLst/>
          </a:prstGeom>
          <a:solidFill>
            <a:srgbClr val="4EDAA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4DCBF2-E05B-FF44-A637-2D4F2574A1C8}"/>
              </a:ext>
            </a:extLst>
          </p:cNvPr>
          <p:cNvSpPr/>
          <p:nvPr/>
        </p:nvSpPr>
        <p:spPr>
          <a:xfrm>
            <a:off x="4430678" y="4280357"/>
            <a:ext cx="159798" cy="159798"/>
          </a:xfrm>
          <a:prstGeom prst="ellipse">
            <a:avLst/>
          </a:prstGeom>
          <a:solidFill>
            <a:srgbClr val="4EDAA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766DF4-5CD2-6D4E-9286-608CBE3FF623}"/>
              </a:ext>
            </a:extLst>
          </p:cNvPr>
          <p:cNvSpPr/>
          <p:nvPr/>
        </p:nvSpPr>
        <p:spPr>
          <a:xfrm>
            <a:off x="4501492" y="1517081"/>
            <a:ext cx="159798" cy="159798"/>
          </a:xfrm>
          <a:prstGeom prst="ellipse">
            <a:avLst/>
          </a:prstGeom>
          <a:solidFill>
            <a:srgbClr val="4EDAA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895131F-9965-D945-AF40-93DC6170A7A5}"/>
              </a:ext>
            </a:extLst>
          </p:cNvPr>
          <p:cNvSpPr/>
          <p:nvPr/>
        </p:nvSpPr>
        <p:spPr>
          <a:xfrm>
            <a:off x="4775311" y="501761"/>
            <a:ext cx="159798" cy="159798"/>
          </a:xfrm>
          <a:prstGeom prst="ellipse">
            <a:avLst/>
          </a:prstGeom>
          <a:solidFill>
            <a:srgbClr val="4EDAA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E41A4E26-7A03-F945-A804-D7962EEE3378}"/>
              </a:ext>
            </a:extLst>
          </p:cNvPr>
          <p:cNvCxnSpPr>
            <a:cxnSpLocks/>
          </p:cNvCxnSpPr>
          <p:nvPr/>
        </p:nvCxnSpPr>
        <p:spPr>
          <a:xfrm flipH="1" flipV="1">
            <a:off x="3043561" y="777681"/>
            <a:ext cx="566419" cy="166335"/>
          </a:xfrm>
          <a:prstGeom prst="line">
            <a:avLst/>
          </a:prstGeom>
          <a:noFill/>
          <a:ln w="19050" cap="flat">
            <a:solidFill>
              <a:srgbClr val="4EDAA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FD39A33E-634F-F54A-9E0A-DB49B32A753D}"/>
              </a:ext>
            </a:extLst>
          </p:cNvPr>
          <p:cNvSpPr txBox="1"/>
          <p:nvPr/>
        </p:nvSpPr>
        <p:spPr>
          <a:xfrm>
            <a:off x="6100438" y="363375"/>
            <a:ext cx="2663300" cy="807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HAARSPRAY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50" dirty="0"/>
              <a:t>Durchschnittliche Anzahl an Chemikalien: 11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Besonders beunruhigend: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Ocitinocate</a:t>
            </a: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Isophthalates</a:t>
            </a: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Isobutane,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Propane</a:t>
            </a:r>
            <a:endParaRPr lang="de-DE" sz="1050" dirty="0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981846FD-EE8F-2D40-B454-06AD760FE87F}"/>
              </a:ext>
            </a:extLst>
          </p:cNvPr>
          <p:cNvCxnSpPr>
            <a:cxnSpLocks/>
          </p:cNvCxnSpPr>
          <p:nvPr/>
        </p:nvCxnSpPr>
        <p:spPr>
          <a:xfrm flipH="1">
            <a:off x="4869444" y="557808"/>
            <a:ext cx="1204022" cy="0"/>
          </a:xfrm>
          <a:prstGeom prst="line">
            <a:avLst/>
          </a:prstGeom>
          <a:noFill/>
          <a:ln w="19050" cap="flat">
            <a:solidFill>
              <a:srgbClr val="4EDAA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9CCE459C-4C69-AC41-A9BE-8D90E6EED20E}"/>
              </a:ext>
            </a:extLst>
          </p:cNvPr>
          <p:cNvSpPr txBox="1"/>
          <p:nvPr/>
        </p:nvSpPr>
        <p:spPr>
          <a:xfrm>
            <a:off x="386180" y="1477660"/>
            <a:ext cx="2663300" cy="807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FOUNDATION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50" dirty="0"/>
              <a:t>Durchschnittliche Anzahl an Chemikalien: 24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Besonders beunruhigend: Polymethyl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methacrylate</a:t>
            </a:r>
            <a:endParaRPr lang="de-DE" sz="1050" dirty="0"/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18FCD1B9-9FC6-C345-8890-A5DA325F6DA0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544172" y="1596980"/>
            <a:ext cx="1957320" cy="54250"/>
          </a:xfrm>
          <a:prstGeom prst="line">
            <a:avLst/>
          </a:prstGeom>
          <a:noFill/>
          <a:ln w="19050" cap="flat">
            <a:solidFill>
              <a:srgbClr val="4EDAA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52EC6092-B578-464E-B3A4-7CFDAAF95F7C}"/>
              </a:ext>
            </a:extLst>
          </p:cNvPr>
          <p:cNvSpPr txBox="1"/>
          <p:nvPr/>
        </p:nvSpPr>
        <p:spPr>
          <a:xfrm>
            <a:off x="6100438" y="1481627"/>
            <a:ext cx="2663300" cy="807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LIDSCHATTEN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50" dirty="0"/>
              <a:t>Durchschnittliche Anzahl an Chemikalien: 26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Besonders beunruhigend: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Polythene</a:t>
            </a: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terephthalate</a:t>
            </a:r>
            <a:endParaRPr lang="de-DE" sz="1050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ABAFB79-2D28-1742-ABCD-5EDF98C7A02E}"/>
              </a:ext>
            </a:extLst>
          </p:cNvPr>
          <p:cNvSpPr txBox="1"/>
          <p:nvPr/>
        </p:nvSpPr>
        <p:spPr>
          <a:xfrm>
            <a:off x="6100438" y="2605941"/>
            <a:ext cx="2663300" cy="807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LIPPENSTIFT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50" dirty="0"/>
              <a:t>Durchschnittliche Anzahl an Chemikalien: 33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Besonders beunruhigend: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Polymenthyl</a:t>
            </a:r>
            <a:r>
              <a:rPr lang="de-DE" sz="1050" dirty="0"/>
              <a:t> </a:t>
            </a:r>
            <a:r>
              <a:rPr lang="de-DE" sz="1050" dirty="0" err="1"/>
              <a:t>methacrylate</a:t>
            </a:r>
            <a:endParaRPr lang="de-DE" sz="1050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9987E70A-C1CA-8F46-832A-4328F2B2ECFC}"/>
              </a:ext>
            </a:extLst>
          </p:cNvPr>
          <p:cNvSpPr txBox="1"/>
          <p:nvPr/>
        </p:nvSpPr>
        <p:spPr>
          <a:xfrm>
            <a:off x="417638" y="3774593"/>
            <a:ext cx="2663300" cy="807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DEODORANT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50" dirty="0"/>
              <a:t>Durchschnittliche Anzahl an Chemikalien: 15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Besonders beunruhigend: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Aluminum</a:t>
            </a: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Zirconium,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Isopropyl</a:t>
            </a: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Myristate</a:t>
            </a:r>
            <a:endParaRPr lang="de-DE" sz="1050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6996C2C4-84A9-6A42-B119-A408D96144CB}"/>
              </a:ext>
            </a:extLst>
          </p:cNvPr>
          <p:cNvSpPr txBox="1"/>
          <p:nvPr/>
        </p:nvSpPr>
        <p:spPr>
          <a:xfrm>
            <a:off x="6109646" y="4891626"/>
            <a:ext cx="2663300" cy="969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BODY LOTION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50" dirty="0"/>
              <a:t>Durchschnittliche Anzahl an Chemikalien: 32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Besonders beunruhigend: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Methylparaben</a:t>
            </a: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Propylparaben</a:t>
            </a: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Polyethylene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Glycol</a:t>
            </a:r>
            <a:r>
              <a:rPr lang="de-DE" sz="1050" dirty="0"/>
              <a:t> (wird auch verwendet in Ofenreinigern!)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F9CFBDD-0CBD-1A47-973D-9578C0EFC471}"/>
              </a:ext>
            </a:extLst>
          </p:cNvPr>
          <p:cNvSpPr txBox="1"/>
          <p:nvPr/>
        </p:nvSpPr>
        <p:spPr>
          <a:xfrm>
            <a:off x="6109646" y="3774593"/>
            <a:ext cx="26633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NAGELLACK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50" dirty="0"/>
              <a:t>Durchschnittliche Anzahl an Chemikalien: 31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Besonders beunruhigend: </a:t>
            </a:r>
            <a:r>
              <a:rPr kumimoji="0" lang="de-DE" sz="105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Phthalates</a:t>
            </a:r>
            <a:endParaRPr lang="de-DE" sz="1050" dirty="0"/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94862604-CFDA-2B4E-AB2E-966030256570}"/>
              </a:ext>
            </a:extLst>
          </p:cNvPr>
          <p:cNvCxnSpPr>
            <a:cxnSpLocks/>
            <a:endCxn id="16" idx="6"/>
          </p:cNvCxnSpPr>
          <p:nvPr/>
        </p:nvCxnSpPr>
        <p:spPr>
          <a:xfrm flipH="1" flipV="1">
            <a:off x="4861636" y="1408229"/>
            <a:ext cx="1238802" cy="198838"/>
          </a:xfrm>
          <a:prstGeom prst="line">
            <a:avLst/>
          </a:prstGeom>
          <a:noFill/>
          <a:ln w="19050" cap="flat">
            <a:solidFill>
              <a:srgbClr val="4EDAA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7D8CF747-BEBA-4A45-8DC0-EDC819D6E6EA}"/>
              </a:ext>
            </a:extLst>
          </p:cNvPr>
          <p:cNvCxnSpPr>
            <a:cxnSpLocks/>
          </p:cNvCxnSpPr>
          <p:nvPr/>
        </p:nvCxnSpPr>
        <p:spPr>
          <a:xfrm flipH="1" flipV="1">
            <a:off x="4709644" y="1855428"/>
            <a:ext cx="1384878" cy="906449"/>
          </a:xfrm>
          <a:prstGeom prst="line">
            <a:avLst/>
          </a:prstGeom>
          <a:noFill/>
          <a:ln w="19050" cap="flat">
            <a:solidFill>
              <a:srgbClr val="4EDAA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CFFAC277-BB06-454D-8FAA-A2533717A991}"/>
              </a:ext>
            </a:extLst>
          </p:cNvPr>
          <p:cNvCxnSpPr>
            <a:cxnSpLocks/>
          </p:cNvCxnSpPr>
          <p:nvPr/>
        </p:nvCxnSpPr>
        <p:spPr>
          <a:xfrm flipH="1" flipV="1">
            <a:off x="5100238" y="1880356"/>
            <a:ext cx="973228" cy="1924481"/>
          </a:xfrm>
          <a:prstGeom prst="line">
            <a:avLst/>
          </a:prstGeom>
          <a:noFill/>
          <a:ln w="19050" cap="flat">
            <a:solidFill>
              <a:srgbClr val="4EDAA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ABF08B31-D5A4-A540-B833-A21EAE2F590A}"/>
              </a:ext>
            </a:extLst>
          </p:cNvPr>
          <p:cNvCxnSpPr>
            <a:cxnSpLocks/>
          </p:cNvCxnSpPr>
          <p:nvPr/>
        </p:nvCxnSpPr>
        <p:spPr>
          <a:xfrm flipH="1">
            <a:off x="2186079" y="3267333"/>
            <a:ext cx="2042675" cy="572968"/>
          </a:xfrm>
          <a:prstGeom prst="line">
            <a:avLst/>
          </a:prstGeom>
          <a:noFill/>
          <a:ln w="19050" cap="flat">
            <a:solidFill>
              <a:srgbClr val="4EDAA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BCE276A6-5E32-7B4F-A2CD-4A80B915AF80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430678" y="4360256"/>
            <a:ext cx="1561749" cy="651423"/>
          </a:xfrm>
          <a:prstGeom prst="line">
            <a:avLst/>
          </a:prstGeom>
          <a:noFill/>
          <a:ln w="19050" cap="flat">
            <a:solidFill>
              <a:srgbClr val="4EDAA6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D93A68A8-0760-D641-A75B-665CE0C2D897}"/>
              </a:ext>
            </a:extLst>
          </p:cNvPr>
          <p:cNvSpPr txBox="1"/>
          <p:nvPr/>
        </p:nvSpPr>
        <p:spPr>
          <a:xfrm>
            <a:off x="417638" y="5011679"/>
            <a:ext cx="272829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PARFÜM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50" dirty="0"/>
              <a:t>Durchschnittliche Anzahl an Chemikalien: 250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Besonders beunruhigend: Benzaldehyde</a:t>
            </a:r>
            <a:endParaRPr lang="de-DE" sz="1050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7591433-1B89-ED40-80E6-6946A4192DEB}"/>
              </a:ext>
            </a:extLst>
          </p:cNvPr>
          <p:cNvSpPr txBox="1"/>
          <p:nvPr/>
        </p:nvSpPr>
        <p:spPr>
          <a:xfrm>
            <a:off x="417638" y="2600571"/>
            <a:ext cx="2663300" cy="1454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ZAHNPASTA</a:t>
            </a:r>
          </a:p>
          <a:p>
            <a:pPr marL="0" marR="0" indent="0" algn="l" defTabSz="78162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050" dirty="0"/>
              <a:t>Durchschnittliche Anzahl an Chemikalien: 18</a:t>
            </a:r>
          </a:p>
          <a:p>
            <a:pPr fontAlgn="base"/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Besonders beunruhigend: </a:t>
            </a:r>
            <a:r>
              <a:rPr lang="de-DE" sz="1050" dirty="0"/>
              <a:t>Fluoride, </a:t>
            </a:r>
            <a:r>
              <a:rPr lang="de-DE" sz="1050" dirty="0" err="1"/>
              <a:t>Parabene</a:t>
            </a:r>
            <a:r>
              <a:rPr lang="de-DE" sz="1050" dirty="0"/>
              <a:t>,</a:t>
            </a:r>
          </a:p>
          <a:p>
            <a:pPr fontAlgn="base"/>
            <a:r>
              <a:rPr kumimoji="0" lang="de-DE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</a:t>
            </a:r>
            <a:r>
              <a:rPr lang="de-DE" sz="1050" dirty="0" err="1">
                <a:solidFill>
                  <a:srgbClr val="302E2C"/>
                </a:solidFill>
              </a:rPr>
              <a:t>Natriumlaurylsulfat</a:t>
            </a:r>
            <a:r>
              <a:rPr lang="de-DE" sz="1050" dirty="0">
                <a:solidFill>
                  <a:srgbClr val="302E2C"/>
                </a:solidFill>
              </a:rPr>
              <a:t>, Triclosan, </a:t>
            </a:r>
            <a:r>
              <a:rPr lang="de-DE" sz="1050" dirty="0" err="1">
                <a:solidFill>
                  <a:srgbClr val="302E2C"/>
                </a:solidFill>
              </a:rPr>
              <a:t>Abrasiva</a:t>
            </a:r>
            <a:r>
              <a:rPr lang="de-DE" sz="1050" dirty="0">
                <a:solidFill>
                  <a:srgbClr val="302E2C"/>
                </a:solidFill>
              </a:rPr>
              <a:t> (Schleifmittel), PEGs</a:t>
            </a:r>
          </a:p>
          <a:p>
            <a:pPr fontAlgn="base"/>
            <a:endParaRPr lang="de-DE" sz="1050" dirty="0">
              <a:solidFill>
                <a:srgbClr val="302E2C"/>
              </a:solidFill>
              <a:latin typeface="YogaSans"/>
            </a:endParaRPr>
          </a:p>
          <a:p>
            <a:pPr fontAlgn="base"/>
            <a:endParaRPr lang="de-DE" sz="1050" dirty="0">
              <a:solidFill>
                <a:srgbClr val="302E2C"/>
              </a:solidFill>
              <a:latin typeface="YogaSans"/>
            </a:endParaRPr>
          </a:p>
          <a:p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18308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8" descr="Bild 8">
            <a:extLst>
              <a:ext uri="{FF2B5EF4-FFF2-40B4-BE49-F238E27FC236}">
                <a16:creationId xmlns:a16="http://schemas.microsoft.com/office/drawing/2014/main" id="{CEE4F3A7-DB4A-9A44-BCFD-1DE4AB49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70" y="1720765"/>
            <a:ext cx="1235148" cy="1828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Bild 10" descr="Bild 10">
            <a:extLst>
              <a:ext uri="{FF2B5EF4-FFF2-40B4-BE49-F238E27FC236}">
                <a16:creationId xmlns:a16="http://schemas.microsoft.com/office/drawing/2014/main" id="{ADD60E13-D797-C345-9D95-6A56118AC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7" y="4028337"/>
            <a:ext cx="1844775" cy="182801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385C5004-08B3-3648-BDE0-E195F219A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04800"/>
            <a:ext cx="8285163" cy="587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39081">
            <a:spAutoFit/>
          </a:bodyPr>
          <a:lstStyle>
            <a:lvl1pPr>
              <a:tabLst>
                <a:tab pos="173038" algn="l"/>
                <a:tab pos="1323975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173038" algn="l"/>
                <a:tab pos="1323975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173038" algn="l"/>
                <a:tab pos="1323975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173038" algn="l"/>
                <a:tab pos="1323975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173038" algn="l"/>
                <a:tab pos="1323975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781050" fontAlgn="base">
              <a:spcBef>
                <a:spcPct val="0"/>
              </a:spcBef>
              <a:spcAft>
                <a:spcPct val="0"/>
              </a:spcAft>
              <a:tabLst>
                <a:tab pos="173038" algn="l"/>
                <a:tab pos="1323975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781050" fontAlgn="base">
              <a:spcBef>
                <a:spcPct val="0"/>
              </a:spcBef>
              <a:spcAft>
                <a:spcPct val="0"/>
              </a:spcAft>
              <a:tabLst>
                <a:tab pos="173038" algn="l"/>
                <a:tab pos="1323975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781050" fontAlgn="base">
              <a:spcBef>
                <a:spcPct val="0"/>
              </a:spcBef>
              <a:spcAft>
                <a:spcPct val="0"/>
              </a:spcAft>
              <a:tabLst>
                <a:tab pos="173038" algn="l"/>
                <a:tab pos="1323975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781050" fontAlgn="base">
              <a:spcBef>
                <a:spcPct val="0"/>
              </a:spcBef>
              <a:spcAft>
                <a:spcPct val="0"/>
              </a:spcAft>
              <a:tabLst>
                <a:tab pos="173038" algn="l"/>
                <a:tab pos="1323975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781628" rtl="0" eaLnBrk="1" fontAlgn="auto" latinLnBrk="0" hangingPunct="1">
              <a:lnSpc>
                <a:spcPts val="436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3038" algn="l"/>
                <a:tab pos="1323975" algn="l"/>
              </a:tabLst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4EDAA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Apps &amp; </a:t>
            </a:r>
            <a:r>
              <a:rPr kumimoji="0" lang="en-US" altLang="zh-CN" sz="3200" b="0" i="0" u="none" strike="noStrike" kern="0" cap="none" spc="0" normalizeH="0" baseline="0" noProof="0" dirty="0" err="1">
                <a:ln>
                  <a:noFill/>
                </a:ln>
                <a:solidFill>
                  <a:srgbClr val="4EDAA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Qualitätssiegel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4EDAA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, die </a:t>
            </a:r>
            <a:r>
              <a:rPr kumimoji="0" lang="en-US" altLang="zh-CN" sz="3200" b="0" i="0" u="none" strike="noStrike" kern="0" cap="none" spc="0" normalizeH="0" baseline="0" noProof="0" dirty="0" err="1">
                <a:ln>
                  <a:noFill/>
                </a:ln>
                <a:solidFill>
                  <a:srgbClr val="4EDAA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Dir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4EDAA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altLang="zh-CN" sz="3200" b="0" i="0" u="none" strike="noStrike" kern="0" cap="none" spc="0" normalizeH="0" baseline="0" noProof="0" dirty="0" err="1">
                <a:ln>
                  <a:noFill/>
                </a:ln>
                <a:solidFill>
                  <a:srgbClr val="4EDAA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weiterhelfen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4EDAA6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032735B-FEFD-3C4E-8C1C-BCB314C8B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06" r="21960"/>
          <a:stretch/>
        </p:blipFill>
        <p:spPr>
          <a:xfrm>
            <a:off x="2917910" y="1284497"/>
            <a:ext cx="2745413" cy="471441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2A4065A-78BF-C247-9099-49C6C3EC6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002" y="1411998"/>
            <a:ext cx="2407541" cy="45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77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1"/>
          <p:cNvSpPr txBox="1">
            <a:spLocks noChangeArrowheads="1"/>
          </p:cNvSpPr>
          <p:nvPr/>
        </p:nvSpPr>
        <p:spPr bwMode="auto">
          <a:xfrm rot="-5400000">
            <a:off x="8493919" y="3345657"/>
            <a:ext cx="9112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781050" rtl="0" eaLnBrk="1" fontAlgn="base" latinLnBrk="0" hangingPunct="1">
              <a:lnSpc>
                <a:spcPts val="93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R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I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N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G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A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N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A</a:t>
            </a:r>
          </a:p>
        </p:txBody>
      </p:sp>
      <p:sp>
        <p:nvSpPr>
          <p:cNvPr id="4099" name="TextBox 1"/>
          <p:cNvSpPr txBox="1">
            <a:spLocks noChangeArrowheads="1"/>
          </p:cNvSpPr>
          <p:nvPr/>
        </p:nvSpPr>
        <p:spPr bwMode="auto">
          <a:xfrm rot="-5400000">
            <a:off x="8693945" y="773906"/>
            <a:ext cx="500062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781050" rtl="0" eaLnBrk="1" fontAlgn="base" latinLnBrk="0" hangingPunct="1">
              <a:lnSpc>
                <a:spcPts val="93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Imagefilm</a:t>
            </a:r>
          </a:p>
        </p:txBody>
      </p:sp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8905875" y="6423025"/>
            <a:ext cx="6508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781050" rtl="0" eaLnBrk="1" fontAlgn="base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3</a:t>
            </a:r>
          </a:p>
        </p:txBody>
      </p:sp>
      <p:sp>
        <p:nvSpPr>
          <p:cNvPr id="4101" name="TextBox 1"/>
          <p:cNvSpPr txBox="1">
            <a:spLocks noChangeArrowheads="1"/>
          </p:cNvSpPr>
          <p:nvPr/>
        </p:nvSpPr>
        <p:spPr bwMode="auto">
          <a:xfrm>
            <a:off x="4356100" y="6423025"/>
            <a:ext cx="42862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39081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17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7810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7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781050" rtl="0" eaLnBrk="1" fontAlgn="base" latinLnBrk="0" hangingPunct="1">
              <a:lnSpc>
                <a:spcPts val="8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So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 </a:t>
            </a:r>
            <a:r>
              <a:rPr kumimoji="0" lang="en-US" altLang="zh-CN" sz="900" b="0" i="0" u="none" strike="noStrike" kern="1200" cap="none" spc="0" normalizeH="0" baseline="0" noProof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Arial" pitchFamily="34" charset="0"/>
              </a:rPr>
              <a:t>fresh</a:t>
            </a:r>
          </a:p>
        </p:txBody>
      </p:sp>
      <p:pic>
        <p:nvPicPr>
          <p:cNvPr id="2" name="y2mate.com - RINGANA Imagevideo 2020 DE_VMT0qKmMrhM_1080p">
            <a:hlinkClick r:id="" action="ppaction://media"/>
            <a:extLst>
              <a:ext uri="{FF2B5EF4-FFF2-40B4-BE49-F238E27FC236}">
                <a16:creationId xmlns:a16="http://schemas.microsoft.com/office/drawing/2014/main" id="{C280BD94-694E-4E1D-8347-5DEB194FD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240" y="68580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91013" y="590463"/>
            <a:ext cx="8362137" cy="5677084"/>
          </a:xfrm>
          <a:custGeom>
            <a:avLst/>
            <a:gdLst>
              <a:gd name="connsiteX0" fmla="*/ 0 w 9777603"/>
              <a:gd name="connsiteY0" fmla="*/ 6645605 h 6645605"/>
              <a:gd name="connsiteX1" fmla="*/ 9777603 w 9777603"/>
              <a:gd name="connsiteY1" fmla="*/ 6645605 h 6645605"/>
              <a:gd name="connsiteX2" fmla="*/ 9777603 w 9777603"/>
              <a:gd name="connsiteY2" fmla="*/ 0 h 6645605"/>
              <a:gd name="connsiteX3" fmla="*/ 0 w 9777603"/>
              <a:gd name="connsiteY3" fmla="*/ 0 h 6645605"/>
              <a:gd name="connsiteX4" fmla="*/ 0 w 9777603"/>
              <a:gd name="connsiteY4" fmla="*/ 6645605 h 6645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77603" h="6645605">
                <a:moveTo>
                  <a:pt x="0" y="6645605"/>
                </a:moveTo>
                <a:lnTo>
                  <a:pt x="9777603" y="6645605"/>
                </a:lnTo>
                <a:lnTo>
                  <a:pt x="9777603" y="0"/>
                </a:lnTo>
                <a:lnTo>
                  <a:pt x="0" y="0"/>
                </a:lnTo>
                <a:lnTo>
                  <a:pt x="0" y="6645605"/>
                </a:lnTo>
              </a:path>
            </a:pathLst>
          </a:custGeom>
          <a:solidFill>
            <a:srgbClr val="4A54A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609822" y="2037577"/>
            <a:ext cx="30977" cy="46043"/>
          </a:xfrm>
          <a:custGeom>
            <a:avLst/>
            <a:gdLst>
              <a:gd name="connsiteX0" fmla="*/ 0 w 36220"/>
              <a:gd name="connsiteY0" fmla="*/ 19532 h 53898"/>
              <a:gd name="connsiteX1" fmla="*/ 0 w 36220"/>
              <a:gd name="connsiteY1" fmla="*/ 24422 h 53898"/>
              <a:gd name="connsiteX2" fmla="*/ 1041 w 36220"/>
              <a:gd name="connsiteY2" fmla="*/ 25438 h 53898"/>
              <a:gd name="connsiteX3" fmla="*/ 1041 w 36220"/>
              <a:gd name="connsiteY3" fmla="*/ 29387 h 53898"/>
              <a:gd name="connsiteX4" fmla="*/ 2082 w 36220"/>
              <a:gd name="connsiteY4" fmla="*/ 30315 h 53898"/>
              <a:gd name="connsiteX5" fmla="*/ 2082 w 36220"/>
              <a:gd name="connsiteY5" fmla="*/ 32207 h 53898"/>
              <a:gd name="connsiteX6" fmla="*/ 2933 w 36220"/>
              <a:gd name="connsiteY6" fmla="*/ 33515 h 53898"/>
              <a:gd name="connsiteX7" fmla="*/ 2933 w 36220"/>
              <a:gd name="connsiteY7" fmla="*/ 35407 h 53898"/>
              <a:gd name="connsiteX8" fmla="*/ 3974 w 36220"/>
              <a:gd name="connsiteY8" fmla="*/ 35407 h 53898"/>
              <a:gd name="connsiteX9" fmla="*/ 3974 w 36220"/>
              <a:gd name="connsiteY9" fmla="*/ 36322 h 53898"/>
              <a:gd name="connsiteX10" fmla="*/ 4800 w 36220"/>
              <a:gd name="connsiteY10" fmla="*/ 37274 h 53898"/>
              <a:gd name="connsiteX11" fmla="*/ 4800 w 36220"/>
              <a:gd name="connsiteY11" fmla="*/ 38315 h 53898"/>
              <a:gd name="connsiteX12" fmla="*/ 5854 w 36220"/>
              <a:gd name="connsiteY12" fmla="*/ 39268 h 53898"/>
              <a:gd name="connsiteX13" fmla="*/ 5854 w 36220"/>
              <a:gd name="connsiteY13" fmla="*/ 40271 h 53898"/>
              <a:gd name="connsiteX14" fmla="*/ 6896 w 36220"/>
              <a:gd name="connsiteY14" fmla="*/ 40271 h 53898"/>
              <a:gd name="connsiteX15" fmla="*/ 7937 w 36220"/>
              <a:gd name="connsiteY15" fmla="*/ 41211 h 53898"/>
              <a:gd name="connsiteX16" fmla="*/ 7937 w 36220"/>
              <a:gd name="connsiteY16" fmla="*/ 42240 h 53898"/>
              <a:gd name="connsiteX17" fmla="*/ 8788 w 36220"/>
              <a:gd name="connsiteY17" fmla="*/ 43205 h 53898"/>
              <a:gd name="connsiteX18" fmla="*/ 8788 w 36220"/>
              <a:gd name="connsiteY18" fmla="*/ 44221 h 53898"/>
              <a:gd name="connsiteX19" fmla="*/ 9842 w 36220"/>
              <a:gd name="connsiteY19" fmla="*/ 44221 h 53898"/>
              <a:gd name="connsiteX20" fmla="*/ 13601 w 36220"/>
              <a:gd name="connsiteY20" fmla="*/ 48158 h 53898"/>
              <a:gd name="connsiteX21" fmla="*/ 13601 w 36220"/>
              <a:gd name="connsiteY21" fmla="*/ 49098 h 53898"/>
              <a:gd name="connsiteX22" fmla="*/ 14643 w 36220"/>
              <a:gd name="connsiteY22" fmla="*/ 49098 h 53898"/>
              <a:gd name="connsiteX23" fmla="*/ 17589 w 36220"/>
              <a:gd name="connsiteY23" fmla="*/ 51917 h 53898"/>
              <a:gd name="connsiteX24" fmla="*/ 18631 w 36220"/>
              <a:gd name="connsiteY24" fmla="*/ 51917 h 53898"/>
              <a:gd name="connsiteX25" fmla="*/ 19684 w 36220"/>
              <a:gd name="connsiteY25" fmla="*/ 52958 h 53898"/>
              <a:gd name="connsiteX26" fmla="*/ 21564 w 36220"/>
              <a:gd name="connsiteY26" fmla="*/ 52958 h 53898"/>
              <a:gd name="connsiteX27" fmla="*/ 22618 w 36220"/>
              <a:gd name="connsiteY27" fmla="*/ 53898 h 53898"/>
              <a:gd name="connsiteX28" fmla="*/ 23444 w 36220"/>
              <a:gd name="connsiteY28" fmla="*/ 52958 h 53898"/>
              <a:gd name="connsiteX29" fmla="*/ 25539 w 36220"/>
              <a:gd name="connsiteY29" fmla="*/ 52958 h 53898"/>
              <a:gd name="connsiteX30" fmla="*/ 28257 w 36220"/>
              <a:gd name="connsiteY30" fmla="*/ 50152 h 53898"/>
              <a:gd name="connsiteX31" fmla="*/ 29298 w 36220"/>
              <a:gd name="connsiteY31" fmla="*/ 50152 h 53898"/>
              <a:gd name="connsiteX32" fmla="*/ 33286 w 36220"/>
              <a:gd name="connsiteY32" fmla="*/ 46202 h 53898"/>
              <a:gd name="connsiteX33" fmla="*/ 33286 w 36220"/>
              <a:gd name="connsiteY33" fmla="*/ 45161 h 53898"/>
              <a:gd name="connsiteX34" fmla="*/ 34340 w 36220"/>
              <a:gd name="connsiteY34" fmla="*/ 44221 h 53898"/>
              <a:gd name="connsiteX35" fmla="*/ 34340 w 36220"/>
              <a:gd name="connsiteY35" fmla="*/ 43205 h 53898"/>
              <a:gd name="connsiteX36" fmla="*/ 35369 w 36220"/>
              <a:gd name="connsiteY36" fmla="*/ 42240 h 53898"/>
              <a:gd name="connsiteX37" fmla="*/ 35369 w 36220"/>
              <a:gd name="connsiteY37" fmla="*/ 40271 h 53898"/>
              <a:gd name="connsiteX38" fmla="*/ 36220 w 36220"/>
              <a:gd name="connsiteY38" fmla="*/ 39268 h 53898"/>
              <a:gd name="connsiteX39" fmla="*/ 36220 w 36220"/>
              <a:gd name="connsiteY39" fmla="*/ 32397 h 53898"/>
              <a:gd name="connsiteX40" fmla="*/ 35369 w 36220"/>
              <a:gd name="connsiteY40" fmla="*/ 31546 h 53898"/>
              <a:gd name="connsiteX41" fmla="*/ 35369 w 36220"/>
              <a:gd name="connsiteY41" fmla="*/ 28371 h 53898"/>
              <a:gd name="connsiteX42" fmla="*/ 34340 w 36220"/>
              <a:gd name="connsiteY42" fmla="*/ 27432 h 53898"/>
              <a:gd name="connsiteX43" fmla="*/ 34340 w 36220"/>
              <a:gd name="connsiteY43" fmla="*/ 25438 h 53898"/>
              <a:gd name="connsiteX44" fmla="*/ 33286 w 36220"/>
              <a:gd name="connsiteY44" fmla="*/ 24422 h 53898"/>
              <a:gd name="connsiteX45" fmla="*/ 33286 w 36220"/>
              <a:gd name="connsiteY45" fmla="*/ 22440 h 53898"/>
              <a:gd name="connsiteX46" fmla="*/ 32245 w 36220"/>
              <a:gd name="connsiteY46" fmla="*/ 22440 h 53898"/>
              <a:gd name="connsiteX47" fmla="*/ 32245 w 36220"/>
              <a:gd name="connsiteY47" fmla="*/ 19532 h 53898"/>
              <a:gd name="connsiteX48" fmla="*/ 31394 w 36220"/>
              <a:gd name="connsiteY48" fmla="*/ 18592 h 53898"/>
              <a:gd name="connsiteX49" fmla="*/ 31394 w 36220"/>
              <a:gd name="connsiteY49" fmla="*/ 16624 h 53898"/>
              <a:gd name="connsiteX50" fmla="*/ 30340 w 36220"/>
              <a:gd name="connsiteY50" fmla="*/ 15582 h 53898"/>
              <a:gd name="connsiteX51" fmla="*/ 30340 w 36220"/>
              <a:gd name="connsiteY51" fmla="*/ 14655 h 53898"/>
              <a:gd name="connsiteX52" fmla="*/ 29298 w 36220"/>
              <a:gd name="connsiteY52" fmla="*/ 13627 h 53898"/>
              <a:gd name="connsiteX53" fmla="*/ 29298 w 36220"/>
              <a:gd name="connsiteY53" fmla="*/ 12776 h 53898"/>
              <a:gd name="connsiteX54" fmla="*/ 28257 w 36220"/>
              <a:gd name="connsiteY54" fmla="*/ 11633 h 53898"/>
              <a:gd name="connsiteX55" fmla="*/ 28257 w 36220"/>
              <a:gd name="connsiteY55" fmla="*/ 10807 h 53898"/>
              <a:gd name="connsiteX56" fmla="*/ 27432 w 36220"/>
              <a:gd name="connsiteY56" fmla="*/ 9766 h 53898"/>
              <a:gd name="connsiteX57" fmla="*/ 27432 w 36220"/>
              <a:gd name="connsiteY57" fmla="*/ 8851 h 53898"/>
              <a:gd name="connsiteX58" fmla="*/ 26377 w 36220"/>
              <a:gd name="connsiteY58" fmla="*/ 7797 h 53898"/>
              <a:gd name="connsiteX59" fmla="*/ 26377 w 36220"/>
              <a:gd name="connsiteY59" fmla="*/ 6858 h 53898"/>
              <a:gd name="connsiteX60" fmla="*/ 21564 w 36220"/>
              <a:gd name="connsiteY60" fmla="*/ 1968 h 53898"/>
              <a:gd name="connsiteX61" fmla="*/ 20510 w 36220"/>
              <a:gd name="connsiteY61" fmla="*/ 1968 h 53898"/>
              <a:gd name="connsiteX62" fmla="*/ 20510 w 36220"/>
              <a:gd name="connsiteY62" fmla="*/ 952 h 53898"/>
              <a:gd name="connsiteX63" fmla="*/ 19684 w 36220"/>
              <a:gd name="connsiteY63" fmla="*/ 952 h 53898"/>
              <a:gd name="connsiteX64" fmla="*/ 18631 w 36220"/>
              <a:gd name="connsiteY64" fmla="*/ 0 h 53898"/>
              <a:gd name="connsiteX65" fmla="*/ 13601 w 36220"/>
              <a:gd name="connsiteY65" fmla="*/ 0 h 53898"/>
              <a:gd name="connsiteX66" fmla="*/ 11722 w 36220"/>
              <a:gd name="connsiteY66" fmla="*/ 1968 h 53898"/>
              <a:gd name="connsiteX67" fmla="*/ 10883 w 36220"/>
              <a:gd name="connsiteY67" fmla="*/ 1968 h 53898"/>
              <a:gd name="connsiteX68" fmla="*/ 7937 w 36220"/>
              <a:gd name="connsiteY68" fmla="*/ 4889 h 53898"/>
              <a:gd name="connsiteX69" fmla="*/ 6896 w 36220"/>
              <a:gd name="connsiteY69" fmla="*/ 4889 h 53898"/>
              <a:gd name="connsiteX70" fmla="*/ 3974 w 36220"/>
              <a:gd name="connsiteY70" fmla="*/ 7797 h 53898"/>
              <a:gd name="connsiteX71" fmla="*/ 3974 w 36220"/>
              <a:gd name="connsiteY71" fmla="*/ 8851 h 53898"/>
              <a:gd name="connsiteX72" fmla="*/ 2082 w 36220"/>
              <a:gd name="connsiteY72" fmla="*/ 10807 h 53898"/>
              <a:gd name="connsiteX73" fmla="*/ 2082 w 36220"/>
              <a:gd name="connsiteY73" fmla="*/ 11633 h 53898"/>
              <a:gd name="connsiteX74" fmla="*/ 1041 w 36220"/>
              <a:gd name="connsiteY74" fmla="*/ 12776 h 53898"/>
              <a:gd name="connsiteX75" fmla="*/ 1041 w 36220"/>
              <a:gd name="connsiteY75" fmla="*/ 14655 h 53898"/>
              <a:gd name="connsiteX76" fmla="*/ 0 w 36220"/>
              <a:gd name="connsiteY76" fmla="*/ 14655 h 53898"/>
              <a:gd name="connsiteX77" fmla="*/ 0 w 36220"/>
              <a:gd name="connsiteY77" fmla="*/ 19532 h 53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</a:cxnLst>
            <a:rect l="l" t="t" r="r" b="b"/>
            <a:pathLst>
              <a:path w="36220" h="53898">
                <a:moveTo>
                  <a:pt x="0" y="19532"/>
                </a:moveTo>
                <a:lnTo>
                  <a:pt x="0" y="24422"/>
                </a:lnTo>
                <a:cubicBezTo>
                  <a:pt x="215" y="24790"/>
                  <a:pt x="622" y="25184"/>
                  <a:pt x="1041" y="25438"/>
                </a:cubicBezTo>
                <a:lnTo>
                  <a:pt x="1041" y="29387"/>
                </a:lnTo>
                <a:cubicBezTo>
                  <a:pt x="1257" y="29756"/>
                  <a:pt x="1676" y="30060"/>
                  <a:pt x="2082" y="30315"/>
                </a:cubicBezTo>
                <a:lnTo>
                  <a:pt x="2082" y="32207"/>
                </a:lnTo>
                <a:cubicBezTo>
                  <a:pt x="2311" y="32588"/>
                  <a:pt x="2501" y="32956"/>
                  <a:pt x="2933" y="33515"/>
                </a:cubicBezTo>
                <a:lnTo>
                  <a:pt x="2933" y="35407"/>
                </a:lnTo>
                <a:lnTo>
                  <a:pt x="3974" y="35407"/>
                </a:lnTo>
                <a:lnTo>
                  <a:pt x="3974" y="36322"/>
                </a:lnTo>
                <a:cubicBezTo>
                  <a:pt x="4178" y="36702"/>
                  <a:pt x="4394" y="37007"/>
                  <a:pt x="4800" y="37274"/>
                </a:cubicBezTo>
                <a:lnTo>
                  <a:pt x="4800" y="38315"/>
                </a:lnTo>
                <a:cubicBezTo>
                  <a:pt x="5029" y="38697"/>
                  <a:pt x="5448" y="38950"/>
                  <a:pt x="5854" y="39268"/>
                </a:cubicBezTo>
                <a:lnTo>
                  <a:pt x="5854" y="40271"/>
                </a:lnTo>
                <a:lnTo>
                  <a:pt x="6896" y="40271"/>
                </a:lnTo>
                <a:cubicBezTo>
                  <a:pt x="7124" y="40640"/>
                  <a:pt x="7530" y="40944"/>
                  <a:pt x="7937" y="41211"/>
                </a:cubicBezTo>
                <a:lnTo>
                  <a:pt x="7937" y="42240"/>
                </a:lnTo>
                <a:cubicBezTo>
                  <a:pt x="8166" y="42634"/>
                  <a:pt x="8382" y="42913"/>
                  <a:pt x="8788" y="43205"/>
                </a:cubicBezTo>
                <a:lnTo>
                  <a:pt x="8788" y="44221"/>
                </a:lnTo>
                <a:lnTo>
                  <a:pt x="9842" y="44221"/>
                </a:lnTo>
                <a:cubicBezTo>
                  <a:pt x="11099" y="45542"/>
                  <a:pt x="12344" y="46850"/>
                  <a:pt x="13601" y="48158"/>
                </a:cubicBezTo>
                <a:lnTo>
                  <a:pt x="13601" y="49098"/>
                </a:lnTo>
                <a:lnTo>
                  <a:pt x="14643" y="49098"/>
                </a:lnTo>
                <a:cubicBezTo>
                  <a:pt x="15494" y="50050"/>
                  <a:pt x="16548" y="50965"/>
                  <a:pt x="17589" y="51917"/>
                </a:cubicBezTo>
                <a:lnTo>
                  <a:pt x="18631" y="51917"/>
                </a:lnTo>
                <a:cubicBezTo>
                  <a:pt x="18846" y="52298"/>
                  <a:pt x="19265" y="52654"/>
                  <a:pt x="19684" y="52958"/>
                </a:cubicBezTo>
                <a:lnTo>
                  <a:pt x="21564" y="52958"/>
                </a:lnTo>
                <a:cubicBezTo>
                  <a:pt x="21767" y="53327"/>
                  <a:pt x="22174" y="53606"/>
                  <a:pt x="22618" y="53898"/>
                </a:cubicBezTo>
                <a:cubicBezTo>
                  <a:pt x="22809" y="53606"/>
                  <a:pt x="23037" y="53327"/>
                  <a:pt x="23444" y="52958"/>
                </a:cubicBezTo>
                <a:lnTo>
                  <a:pt x="25539" y="52958"/>
                </a:lnTo>
                <a:cubicBezTo>
                  <a:pt x="26377" y="52019"/>
                  <a:pt x="27203" y="51079"/>
                  <a:pt x="28257" y="50152"/>
                </a:cubicBezTo>
                <a:lnTo>
                  <a:pt x="29298" y="50152"/>
                </a:lnTo>
                <a:cubicBezTo>
                  <a:pt x="30569" y="48806"/>
                  <a:pt x="31826" y="47523"/>
                  <a:pt x="33286" y="46202"/>
                </a:cubicBezTo>
                <a:lnTo>
                  <a:pt x="33286" y="45161"/>
                </a:lnTo>
                <a:cubicBezTo>
                  <a:pt x="33502" y="44881"/>
                  <a:pt x="33921" y="44602"/>
                  <a:pt x="34340" y="44221"/>
                </a:cubicBezTo>
                <a:lnTo>
                  <a:pt x="34340" y="43205"/>
                </a:lnTo>
                <a:cubicBezTo>
                  <a:pt x="34544" y="42913"/>
                  <a:pt x="34962" y="42634"/>
                  <a:pt x="35369" y="42240"/>
                </a:cubicBezTo>
                <a:lnTo>
                  <a:pt x="35369" y="40271"/>
                </a:lnTo>
                <a:cubicBezTo>
                  <a:pt x="35598" y="40005"/>
                  <a:pt x="35788" y="39636"/>
                  <a:pt x="36220" y="39268"/>
                </a:cubicBezTo>
                <a:lnTo>
                  <a:pt x="36220" y="32397"/>
                </a:lnTo>
                <a:cubicBezTo>
                  <a:pt x="35788" y="32105"/>
                  <a:pt x="35598" y="31826"/>
                  <a:pt x="35369" y="31546"/>
                </a:cubicBezTo>
                <a:lnTo>
                  <a:pt x="35369" y="28371"/>
                </a:lnTo>
                <a:cubicBezTo>
                  <a:pt x="34962" y="28067"/>
                  <a:pt x="34544" y="27787"/>
                  <a:pt x="34340" y="27432"/>
                </a:cubicBezTo>
                <a:lnTo>
                  <a:pt x="34340" y="25438"/>
                </a:lnTo>
                <a:cubicBezTo>
                  <a:pt x="33921" y="25184"/>
                  <a:pt x="33502" y="24790"/>
                  <a:pt x="33286" y="24422"/>
                </a:cubicBezTo>
                <a:lnTo>
                  <a:pt x="33286" y="22440"/>
                </a:lnTo>
                <a:lnTo>
                  <a:pt x="32245" y="22440"/>
                </a:lnTo>
                <a:lnTo>
                  <a:pt x="32245" y="19532"/>
                </a:lnTo>
                <a:cubicBezTo>
                  <a:pt x="31826" y="19253"/>
                  <a:pt x="31610" y="18986"/>
                  <a:pt x="31394" y="18592"/>
                </a:cubicBezTo>
                <a:lnTo>
                  <a:pt x="31394" y="16624"/>
                </a:lnTo>
                <a:cubicBezTo>
                  <a:pt x="30975" y="16332"/>
                  <a:pt x="30569" y="15976"/>
                  <a:pt x="30340" y="15582"/>
                </a:cubicBezTo>
                <a:lnTo>
                  <a:pt x="30340" y="14655"/>
                </a:lnTo>
                <a:cubicBezTo>
                  <a:pt x="29933" y="14363"/>
                  <a:pt x="29514" y="13982"/>
                  <a:pt x="29298" y="13627"/>
                </a:cubicBezTo>
                <a:lnTo>
                  <a:pt x="29298" y="12776"/>
                </a:lnTo>
                <a:cubicBezTo>
                  <a:pt x="28892" y="12395"/>
                  <a:pt x="28473" y="12014"/>
                  <a:pt x="28257" y="11633"/>
                </a:cubicBezTo>
                <a:lnTo>
                  <a:pt x="28257" y="10807"/>
                </a:lnTo>
                <a:cubicBezTo>
                  <a:pt x="27851" y="10541"/>
                  <a:pt x="27622" y="10134"/>
                  <a:pt x="27432" y="9766"/>
                </a:cubicBezTo>
                <a:lnTo>
                  <a:pt x="27432" y="8851"/>
                </a:lnTo>
                <a:cubicBezTo>
                  <a:pt x="27000" y="8559"/>
                  <a:pt x="26580" y="8178"/>
                  <a:pt x="26377" y="7797"/>
                </a:cubicBezTo>
                <a:lnTo>
                  <a:pt x="26377" y="6858"/>
                </a:lnTo>
                <a:cubicBezTo>
                  <a:pt x="24714" y="5257"/>
                  <a:pt x="23037" y="3670"/>
                  <a:pt x="21564" y="1968"/>
                </a:cubicBezTo>
                <a:lnTo>
                  <a:pt x="20510" y="1968"/>
                </a:lnTo>
                <a:lnTo>
                  <a:pt x="20510" y="952"/>
                </a:lnTo>
                <a:lnTo>
                  <a:pt x="19684" y="952"/>
                </a:lnTo>
                <a:cubicBezTo>
                  <a:pt x="19265" y="673"/>
                  <a:pt x="18846" y="393"/>
                  <a:pt x="18631" y="0"/>
                </a:cubicBezTo>
                <a:lnTo>
                  <a:pt x="13601" y="0"/>
                </a:lnTo>
                <a:cubicBezTo>
                  <a:pt x="12966" y="673"/>
                  <a:pt x="12344" y="1320"/>
                  <a:pt x="11722" y="1968"/>
                </a:cubicBezTo>
                <a:lnTo>
                  <a:pt x="10883" y="1968"/>
                </a:lnTo>
                <a:cubicBezTo>
                  <a:pt x="9842" y="2997"/>
                  <a:pt x="8788" y="3937"/>
                  <a:pt x="7937" y="4889"/>
                </a:cubicBezTo>
                <a:lnTo>
                  <a:pt x="6896" y="4889"/>
                </a:lnTo>
                <a:cubicBezTo>
                  <a:pt x="5854" y="5918"/>
                  <a:pt x="4800" y="6858"/>
                  <a:pt x="3974" y="7797"/>
                </a:cubicBezTo>
                <a:lnTo>
                  <a:pt x="3974" y="8851"/>
                </a:lnTo>
                <a:cubicBezTo>
                  <a:pt x="3352" y="9487"/>
                  <a:pt x="2717" y="10134"/>
                  <a:pt x="2082" y="10807"/>
                </a:cubicBezTo>
                <a:lnTo>
                  <a:pt x="2082" y="11633"/>
                </a:lnTo>
                <a:cubicBezTo>
                  <a:pt x="1676" y="12014"/>
                  <a:pt x="1257" y="12395"/>
                  <a:pt x="1041" y="12776"/>
                </a:cubicBezTo>
                <a:lnTo>
                  <a:pt x="1041" y="14655"/>
                </a:lnTo>
                <a:lnTo>
                  <a:pt x="0" y="14655"/>
                </a:lnTo>
                <a:lnTo>
                  <a:pt x="0" y="1953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596930" y="2087713"/>
            <a:ext cx="58543" cy="58531"/>
          </a:xfrm>
          <a:custGeom>
            <a:avLst/>
            <a:gdLst>
              <a:gd name="connsiteX0" fmla="*/ 838 w 68453"/>
              <a:gd name="connsiteY0" fmla="*/ 39039 h 68516"/>
              <a:gd name="connsiteX1" fmla="*/ 838 w 68453"/>
              <a:gd name="connsiteY1" fmla="*/ 42989 h 68516"/>
              <a:gd name="connsiteX2" fmla="*/ 1879 w 68453"/>
              <a:gd name="connsiteY2" fmla="*/ 44005 h 68516"/>
              <a:gd name="connsiteX3" fmla="*/ 1879 w 68453"/>
              <a:gd name="connsiteY3" fmla="*/ 44869 h 68516"/>
              <a:gd name="connsiteX4" fmla="*/ 3975 w 68453"/>
              <a:gd name="connsiteY4" fmla="*/ 46850 h 68516"/>
              <a:gd name="connsiteX5" fmla="*/ 4813 w 68453"/>
              <a:gd name="connsiteY5" fmla="*/ 46850 h 68516"/>
              <a:gd name="connsiteX6" fmla="*/ 4813 w 68453"/>
              <a:gd name="connsiteY6" fmla="*/ 47866 h 68516"/>
              <a:gd name="connsiteX7" fmla="*/ 10680 w 68453"/>
              <a:gd name="connsiteY7" fmla="*/ 47866 h 68516"/>
              <a:gd name="connsiteX8" fmla="*/ 12763 w 68453"/>
              <a:gd name="connsiteY8" fmla="*/ 46850 h 68516"/>
              <a:gd name="connsiteX9" fmla="*/ 13614 w 68453"/>
              <a:gd name="connsiteY9" fmla="*/ 45986 h 68516"/>
              <a:gd name="connsiteX10" fmla="*/ 15481 w 68453"/>
              <a:gd name="connsiteY10" fmla="*/ 45986 h 68516"/>
              <a:gd name="connsiteX11" fmla="*/ 17576 w 68453"/>
              <a:gd name="connsiteY11" fmla="*/ 44005 h 68516"/>
              <a:gd name="connsiteX12" fmla="*/ 19050 w 68453"/>
              <a:gd name="connsiteY12" fmla="*/ 44005 h 68516"/>
              <a:gd name="connsiteX13" fmla="*/ 19875 w 68453"/>
              <a:gd name="connsiteY13" fmla="*/ 42989 h 68516"/>
              <a:gd name="connsiteX14" fmla="*/ 21971 w 68453"/>
              <a:gd name="connsiteY14" fmla="*/ 42989 h 68516"/>
              <a:gd name="connsiteX15" fmla="*/ 21971 w 68453"/>
              <a:gd name="connsiteY15" fmla="*/ 42049 h 68516"/>
              <a:gd name="connsiteX16" fmla="*/ 23012 w 68453"/>
              <a:gd name="connsiteY16" fmla="*/ 42049 h 68516"/>
              <a:gd name="connsiteX17" fmla="*/ 23876 w 68453"/>
              <a:gd name="connsiteY17" fmla="*/ 41021 h 68516"/>
              <a:gd name="connsiteX18" fmla="*/ 24917 w 68453"/>
              <a:gd name="connsiteY18" fmla="*/ 41021 h 68516"/>
              <a:gd name="connsiteX19" fmla="*/ 25743 w 68453"/>
              <a:gd name="connsiteY19" fmla="*/ 40081 h 68516"/>
              <a:gd name="connsiteX20" fmla="*/ 26784 w 68453"/>
              <a:gd name="connsiteY20" fmla="*/ 40081 h 68516"/>
              <a:gd name="connsiteX21" fmla="*/ 26784 w 68453"/>
              <a:gd name="connsiteY21" fmla="*/ 39039 h 68516"/>
              <a:gd name="connsiteX22" fmla="*/ 27851 w 68453"/>
              <a:gd name="connsiteY22" fmla="*/ 38112 h 68516"/>
              <a:gd name="connsiteX23" fmla="*/ 28689 w 68453"/>
              <a:gd name="connsiteY23" fmla="*/ 38112 h 68516"/>
              <a:gd name="connsiteX24" fmla="*/ 28689 w 68453"/>
              <a:gd name="connsiteY24" fmla="*/ 37083 h 68516"/>
              <a:gd name="connsiteX25" fmla="*/ 29730 w 68453"/>
              <a:gd name="connsiteY25" fmla="*/ 37261 h 68516"/>
              <a:gd name="connsiteX26" fmla="*/ 35585 w 68453"/>
              <a:gd name="connsiteY26" fmla="*/ 31432 h 68516"/>
              <a:gd name="connsiteX27" fmla="*/ 37681 w 68453"/>
              <a:gd name="connsiteY27" fmla="*/ 30416 h 68516"/>
              <a:gd name="connsiteX28" fmla="*/ 37681 w 68453"/>
              <a:gd name="connsiteY28" fmla="*/ 31432 h 68516"/>
              <a:gd name="connsiteX29" fmla="*/ 36614 w 68453"/>
              <a:gd name="connsiteY29" fmla="*/ 32385 h 68516"/>
              <a:gd name="connsiteX30" fmla="*/ 36614 w 68453"/>
              <a:gd name="connsiteY30" fmla="*/ 35394 h 68516"/>
              <a:gd name="connsiteX31" fmla="*/ 35585 w 68453"/>
              <a:gd name="connsiteY31" fmla="*/ 36347 h 68516"/>
              <a:gd name="connsiteX32" fmla="*/ 35585 w 68453"/>
              <a:gd name="connsiteY32" fmla="*/ 39230 h 68516"/>
              <a:gd name="connsiteX33" fmla="*/ 34544 w 68453"/>
              <a:gd name="connsiteY33" fmla="*/ 40284 h 68516"/>
              <a:gd name="connsiteX34" fmla="*/ 34544 w 68453"/>
              <a:gd name="connsiteY34" fmla="*/ 50977 h 68516"/>
              <a:gd name="connsiteX35" fmla="*/ 35585 w 68453"/>
              <a:gd name="connsiteY35" fmla="*/ 51904 h 68516"/>
              <a:gd name="connsiteX36" fmla="*/ 35585 w 68453"/>
              <a:gd name="connsiteY36" fmla="*/ 54927 h 68516"/>
              <a:gd name="connsiteX37" fmla="*/ 36207 w 68453"/>
              <a:gd name="connsiteY37" fmla="*/ 55854 h 68516"/>
              <a:gd name="connsiteX38" fmla="*/ 36207 w 68453"/>
              <a:gd name="connsiteY38" fmla="*/ 56883 h 68516"/>
              <a:gd name="connsiteX39" fmla="*/ 37262 w 68453"/>
              <a:gd name="connsiteY39" fmla="*/ 57835 h 68516"/>
              <a:gd name="connsiteX40" fmla="*/ 37262 w 68453"/>
              <a:gd name="connsiteY40" fmla="*/ 58864 h 68516"/>
              <a:gd name="connsiteX41" fmla="*/ 38112 w 68453"/>
              <a:gd name="connsiteY41" fmla="*/ 59804 h 68516"/>
              <a:gd name="connsiteX42" fmla="*/ 38112 w 68453"/>
              <a:gd name="connsiteY42" fmla="*/ 60833 h 68516"/>
              <a:gd name="connsiteX43" fmla="*/ 39154 w 68453"/>
              <a:gd name="connsiteY43" fmla="*/ 60833 h 68516"/>
              <a:gd name="connsiteX44" fmla="*/ 39154 w 68453"/>
              <a:gd name="connsiteY44" fmla="*/ 61760 h 68516"/>
              <a:gd name="connsiteX45" fmla="*/ 39979 w 68453"/>
              <a:gd name="connsiteY45" fmla="*/ 62801 h 68516"/>
              <a:gd name="connsiteX46" fmla="*/ 39979 w 68453"/>
              <a:gd name="connsiteY46" fmla="*/ 63741 h 68516"/>
              <a:gd name="connsiteX47" fmla="*/ 41033 w 68453"/>
              <a:gd name="connsiteY47" fmla="*/ 63741 h 68516"/>
              <a:gd name="connsiteX48" fmla="*/ 43967 w 68453"/>
              <a:gd name="connsiteY48" fmla="*/ 66560 h 68516"/>
              <a:gd name="connsiteX49" fmla="*/ 45021 w 68453"/>
              <a:gd name="connsiteY49" fmla="*/ 66560 h 68516"/>
              <a:gd name="connsiteX50" fmla="*/ 46050 w 68453"/>
              <a:gd name="connsiteY50" fmla="*/ 67602 h 68516"/>
              <a:gd name="connsiteX51" fmla="*/ 47955 w 68453"/>
              <a:gd name="connsiteY51" fmla="*/ 67602 h 68516"/>
              <a:gd name="connsiteX52" fmla="*/ 48768 w 68453"/>
              <a:gd name="connsiteY52" fmla="*/ 68516 h 68516"/>
              <a:gd name="connsiteX53" fmla="*/ 53797 w 68453"/>
              <a:gd name="connsiteY53" fmla="*/ 68516 h 68516"/>
              <a:gd name="connsiteX54" fmla="*/ 54635 w 68453"/>
              <a:gd name="connsiteY54" fmla="*/ 67602 h 68516"/>
              <a:gd name="connsiteX55" fmla="*/ 57582 w 68453"/>
              <a:gd name="connsiteY55" fmla="*/ 67602 h 68516"/>
              <a:gd name="connsiteX56" fmla="*/ 58623 w 68453"/>
              <a:gd name="connsiteY56" fmla="*/ 66560 h 68516"/>
              <a:gd name="connsiteX57" fmla="*/ 58623 w 68453"/>
              <a:gd name="connsiteY57" fmla="*/ 65608 h 68516"/>
              <a:gd name="connsiteX58" fmla="*/ 59664 w 68453"/>
              <a:gd name="connsiteY58" fmla="*/ 65608 h 68516"/>
              <a:gd name="connsiteX59" fmla="*/ 59664 w 68453"/>
              <a:gd name="connsiteY59" fmla="*/ 64592 h 68516"/>
              <a:gd name="connsiteX60" fmla="*/ 60705 w 68453"/>
              <a:gd name="connsiteY60" fmla="*/ 63741 h 68516"/>
              <a:gd name="connsiteX61" fmla="*/ 60705 w 68453"/>
              <a:gd name="connsiteY61" fmla="*/ 62801 h 68516"/>
              <a:gd name="connsiteX62" fmla="*/ 61544 w 68453"/>
              <a:gd name="connsiteY62" fmla="*/ 62801 h 68516"/>
              <a:gd name="connsiteX63" fmla="*/ 61544 w 68453"/>
              <a:gd name="connsiteY63" fmla="*/ 59804 h 68516"/>
              <a:gd name="connsiteX64" fmla="*/ 62611 w 68453"/>
              <a:gd name="connsiteY64" fmla="*/ 58864 h 68516"/>
              <a:gd name="connsiteX65" fmla="*/ 62611 w 68453"/>
              <a:gd name="connsiteY65" fmla="*/ 56883 h 68516"/>
              <a:gd name="connsiteX66" fmla="*/ 63436 w 68453"/>
              <a:gd name="connsiteY66" fmla="*/ 55854 h 68516"/>
              <a:gd name="connsiteX67" fmla="*/ 63436 w 68453"/>
              <a:gd name="connsiteY67" fmla="*/ 52958 h 68516"/>
              <a:gd name="connsiteX68" fmla="*/ 64478 w 68453"/>
              <a:gd name="connsiteY68" fmla="*/ 51904 h 68516"/>
              <a:gd name="connsiteX69" fmla="*/ 64478 w 68453"/>
              <a:gd name="connsiteY69" fmla="*/ 48996 h 68516"/>
              <a:gd name="connsiteX70" fmla="*/ 65506 w 68453"/>
              <a:gd name="connsiteY70" fmla="*/ 48069 h 68516"/>
              <a:gd name="connsiteX71" fmla="*/ 65506 w 68453"/>
              <a:gd name="connsiteY71" fmla="*/ 46177 h 68516"/>
              <a:gd name="connsiteX72" fmla="*/ 66560 w 68453"/>
              <a:gd name="connsiteY72" fmla="*/ 44234 h 68516"/>
              <a:gd name="connsiteX73" fmla="*/ 66560 w 68453"/>
              <a:gd name="connsiteY73" fmla="*/ 41211 h 68516"/>
              <a:gd name="connsiteX74" fmla="*/ 67424 w 68453"/>
              <a:gd name="connsiteY74" fmla="*/ 40284 h 68516"/>
              <a:gd name="connsiteX75" fmla="*/ 67424 w 68453"/>
              <a:gd name="connsiteY75" fmla="*/ 37261 h 68516"/>
              <a:gd name="connsiteX76" fmla="*/ 68453 w 68453"/>
              <a:gd name="connsiteY76" fmla="*/ 36347 h 68516"/>
              <a:gd name="connsiteX77" fmla="*/ 68453 w 68453"/>
              <a:gd name="connsiteY77" fmla="*/ 31432 h 68516"/>
              <a:gd name="connsiteX78" fmla="*/ 67424 w 68453"/>
              <a:gd name="connsiteY78" fmla="*/ 30416 h 68516"/>
              <a:gd name="connsiteX79" fmla="*/ 67424 w 68453"/>
              <a:gd name="connsiteY79" fmla="*/ 24485 h 68516"/>
              <a:gd name="connsiteX80" fmla="*/ 66560 w 68453"/>
              <a:gd name="connsiteY80" fmla="*/ 23660 h 68516"/>
              <a:gd name="connsiteX81" fmla="*/ 66560 w 68453"/>
              <a:gd name="connsiteY81" fmla="*/ 18770 h 68516"/>
              <a:gd name="connsiteX82" fmla="*/ 65506 w 68453"/>
              <a:gd name="connsiteY82" fmla="*/ 17741 h 68516"/>
              <a:gd name="connsiteX83" fmla="*/ 65506 w 68453"/>
              <a:gd name="connsiteY83" fmla="*/ 14820 h 68516"/>
              <a:gd name="connsiteX84" fmla="*/ 64478 w 68453"/>
              <a:gd name="connsiteY84" fmla="*/ 13804 h 68516"/>
              <a:gd name="connsiteX85" fmla="*/ 64478 w 68453"/>
              <a:gd name="connsiteY85" fmla="*/ 12852 h 68516"/>
              <a:gd name="connsiteX86" fmla="*/ 62611 w 68453"/>
              <a:gd name="connsiteY86" fmla="*/ 10706 h 68516"/>
              <a:gd name="connsiteX87" fmla="*/ 62611 w 68453"/>
              <a:gd name="connsiteY87" fmla="*/ 9664 h 68516"/>
              <a:gd name="connsiteX88" fmla="*/ 60705 w 68453"/>
              <a:gd name="connsiteY88" fmla="*/ 7696 h 68516"/>
              <a:gd name="connsiteX89" fmla="*/ 57582 w 68453"/>
              <a:gd name="connsiteY89" fmla="*/ 7696 h 68516"/>
              <a:gd name="connsiteX90" fmla="*/ 55664 w 68453"/>
              <a:gd name="connsiteY90" fmla="*/ 8712 h 68516"/>
              <a:gd name="connsiteX91" fmla="*/ 53797 w 68453"/>
              <a:gd name="connsiteY91" fmla="*/ 9664 h 68516"/>
              <a:gd name="connsiteX92" fmla="*/ 52768 w 68453"/>
              <a:gd name="connsiteY92" fmla="*/ 9664 h 68516"/>
              <a:gd name="connsiteX93" fmla="*/ 50876 w 68453"/>
              <a:gd name="connsiteY93" fmla="*/ 11645 h 68516"/>
              <a:gd name="connsiteX94" fmla="*/ 49822 w 68453"/>
              <a:gd name="connsiteY94" fmla="*/ 11645 h 68516"/>
              <a:gd name="connsiteX95" fmla="*/ 48768 w 68453"/>
              <a:gd name="connsiteY95" fmla="*/ 12662 h 68516"/>
              <a:gd name="connsiteX96" fmla="*/ 48145 w 68453"/>
              <a:gd name="connsiteY96" fmla="*/ 12662 h 68516"/>
              <a:gd name="connsiteX97" fmla="*/ 47955 w 68453"/>
              <a:gd name="connsiteY97" fmla="*/ 13601 h 68516"/>
              <a:gd name="connsiteX98" fmla="*/ 46469 w 68453"/>
              <a:gd name="connsiteY98" fmla="*/ 13601 h 68516"/>
              <a:gd name="connsiteX99" fmla="*/ 47320 w 68453"/>
              <a:gd name="connsiteY99" fmla="*/ 13601 h 68516"/>
              <a:gd name="connsiteX100" fmla="*/ 47320 w 68453"/>
              <a:gd name="connsiteY100" fmla="*/ 11645 h 68516"/>
              <a:gd name="connsiteX101" fmla="*/ 46469 w 68453"/>
              <a:gd name="connsiteY101" fmla="*/ 11645 h 68516"/>
              <a:gd name="connsiteX102" fmla="*/ 46469 w 68453"/>
              <a:gd name="connsiteY102" fmla="*/ 8712 h 68516"/>
              <a:gd name="connsiteX103" fmla="*/ 45428 w 68453"/>
              <a:gd name="connsiteY103" fmla="*/ 7696 h 68516"/>
              <a:gd name="connsiteX104" fmla="*/ 45428 w 68453"/>
              <a:gd name="connsiteY104" fmla="*/ 6743 h 68516"/>
              <a:gd name="connsiteX105" fmla="*/ 40398 w 68453"/>
              <a:gd name="connsiteY105" fmla="*/ 1968 h 68516"/>
              <a:gd name="connsiteX106" fmla="*/ 39573 w 68453"/>
              <a:gd name="connsiteY106" fmla="*/ 1968 h 68516"/>
              <a:gd name="connsiteX107" fmla="*/ 38519 w 68453"/>
              <a:gd name="connsiteY107" fmla="*/ 914 h 68516"/>
              <a:gd name="connsiteX108" fmla="*/ 36614 w 68453"/>
              <a:gd name="connsiteY108" fmla="*/ 914 h 68516"/>
              <a:gd name="connsiteX109" fmla="*/ 34544 w 68453"/>
              <a:gd name="connsiteY109" fmla="*/ 0 h 68516"/>
              <a:gd name="connsiteX110" fmla="*/ 28689 w 68453"/>
              <a:gd name="connsiteY110" fmla="*/ 0 h 68516"/>
              <a:gd name="connsiteX111" fmla="*/ 26784 w 68453"/>
              <a:gd name="connsiteY111" fmla="*/ 914 h 68516"/>
              <a:gd name="connsiteX112" fmla="*/ 25743 w 68453"/>
              <a:gd name="connsiteY112" fmla="*/ 914 h 68516"/>
              <a:gd name="connsiteX113" fmla="*/ 23876 w 68453"/>
              <a:gd name="connsiteY113" fmla="*/ 1968 h 68516"/>
              <a:gd name="connsiteX114" fmla="*/ 23012 w 68453"/>
              <a:gd name="connsiteY114" fmla="*/ 1968 h 68516"/>
              <a:gd name="connsiteX115" fmla="*/ 21971 w 68453"/>
              <a:gd name="connsiteY115" fmla="*/ 2895 h 68516"/>
              <a:gd name="connsiteX116" fmla="*/ 19875 w 68453"/>
              <a:gd name="connsiteY116" fmla="*/ 2895 h 68516"/>
              <a:gd name="connsiteX117" fmla="*/ 19050 w 68453"/>
              <a:gd name="connsiteY117" fmla="*/ 3936 h 68516"/>
              <a:gd name="connsiteX118" fmla="*/ 17996 w 68453"/>
              <a:gd name="connsiteY118" fmla="*/ 3936 h 68516"/>
              <a:gd name="connsiteX119" fmla="*/ 16954 w 68453"/>
              <a:gd name="connsiteY119" fmla="*/ 4876 h 68516"/>
              <a:gd name="connsiteX120" fmla="*/ 15900 w 68453"/>
              <a:gd name="connsiteY120" fmla="*/ 4876 h 68516"/>
              <a:gd name="connsiteX121" fmla="*/ 15900 w 68453"/>
              <a:gd name="connsiteY121" fmla="*/ 5905 h 68516"/>
              <a:gd name="connsiteX122" fmla="*/ 15075 w 68453"/>
              <a:gd name="connsiteY122" fmla="*/ 5905 h 68516"/>
              <a:gd name="connsiteX123" fmla="*/ 15075 w 68453"/>
              <a:gd name="connsiteY123" fmla="*/ 6743 h 68516"/>
              <a:gd name="connsiteX124" fmla="*/ 14020 w 68453"/>
              <a:gd name="connsiteY124" fmla="*/ 6743 h 68516"/>
              <a:gd name="connsiteX125" fmla="*/ 14020 w 68453"/>
              <a:gd name="connsiteY125" fmla="*/ 7696 h 68516"/>
              <a:gd name="connsiteX126" fmla="*/ 13182 w 68453"/>
              <a:gd name="connsiteY126" fmla="*/ 8712 h 68516"/>
              <a:gd name="connsiteX127" fmla="*/ 13182 w 68453"/>
              <a:gd name="connsiteY127" fmla="*/ 9664 h 68516"/>
              <a:gd name="connsiteX128" fmla="*/ 12141 w 68453"/>
              <a:gd name="connsiteY128" fmla="*/ 9664 h 68516"/>
              <a:gd name="connsiteX129" fmla="*/ 12141 w 68453"/>
              <a:gd name="connsiteY129" fmla="*/ 10706 h 68516"/>
              <a:gd name="connsiteX130" fmla="*/ 10261 w 68453"/>
              <a:gd name="connsiteY130" fmla="*/ 12662 h 68516"/>
              <a:gd name="connsiteX131" fmla="*/ 8775 w 68453"/>
              <a:gd name="connsiteY131" fmla="*/ 14643 h 68516"/>
              <a:gd name="connsiteX132" fmla="*/ 6908 w 68453"/>
              <a:gd name="connsiteY132" fmla="*/ 16611 h 68516"/>
              <a:gd name="connsiteX133" fmla="*/ 6908 w 68453"/>
              <a:gd name="connsiteY133" fmla="*/ 17538 h 68516"/>
              <a:gd name="connsiteX134" fmla="*/ 4813 w 68453"/>
              <a:gd name="connsiteY134" fmla="*/ 19532 h 68516"/>
              <a:gd name="connsiteX135" fmla="*/ 4813 w 68453"/>
              <a:gd name="connsiteY135" fmla="*/ 20548 h 68516"/>
              <a:gd name="connsiteX136" fmla="*/ 3975 w 68453"/>
              <a:gd name="connsiteY136" fmla="*/ 21488 h 68516"/>
              <a:gd name="connsiteX137" fmla="*/ 3975 w 68453"/>
              <a:gd name="connsiteY137" fmla="*/ 22453 h 68516"/>
              <a:gd name="connsiteX138" fmla="*/ 2921 w 68453"/>
              <a:gd name="connsiteY138" fmla="*/ 22453 h 68516"/>
              <a:gd name="connsiteX139" fmla="*/ 2921 w 68453"/>
              <a:gd name="connsiteY139" fmla="*/ 24307 h 68516"/>
              <a:gd name="connsiteX140" fmla="*/ 1879 w 68453"/>
              <a:gd name="connsiteY140" fmla="*/ 24307 h 68516"/>
              <a:gd name="connsiteX141" fmla="*/ 1879 w 68453"/>
              <a:gd name="connsiteY141" fmla="*/ 28244 h 68516"/>
              <a:gd name="connsiteX142" fmla="*/ 838 w 68453"/>
              <a:gd name="connsiteY142" fmla="*/ 29286 h 68516"/>
              <a:gd name="connsiteX143" fmla="*/ 838 w 68453"/>
              <a:gd name="connsiteY143" fmla="*/ 34175 h 68516"/>
              <a:gd name="connsiteX144" fmla="*/ 0 w 68453"/>
              <a:gd name="connsiteY144" fmla="*/ 35191 h 68516"/>
              <a:gd name="connsiteX145" fmla="*/ 0 w 68453"/>
              <a:gd name="connsiteY145" fmla="*/ 37083 h 68516"/>
              <a:gd name="connsiteX146" fmla="*/ 838 w 68453"/>
              <a:gd name="connsiteY146" fmla="*/ 39039 h 6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</a:cxnLst>
            <a:rect l="l" t="t" r="r" b="b"/>
            <a:pathLst>
              <a:path w="68453" h="68516">
                <a:moveTo>
                  <a:pt x="838" y="39039"/>
                </a:moveTo>
                <a:lnTo>
                  <a:pt x="838" y="42989"/>
                </a:lnTo>
                <a:cubicBezTo>
                  <a:pt x="1054" y="43370"/>
                  <a:pt x="1460" y="43738"/>
                  <a:pt x="1879" y="44005"/>
                </a:cubicBezTo>
                <a:lnTo>
                  <a:pt x="1879" y="44869"/>
                </a:lnTo>
                <a:cubicBezTo>
                  <a:pt x="2514" y="45529"/>
                  <a:pt x="3149" y="46177"/>
                  <a:pt x="3975" y="46850"/>
                </a:cubicBezTo>
                <a:lnTo>
                  <a:pt x="4813" y="46850"/>
                </a:lnTo>
                <a:lnTo>
                  <a:pt x="4813" y="47866"/>
                </a:lnTo>
                <a:lnTo>
                  <a:pt x="10680" y="47866"/>
                </a:lnTo>
                <a:cubicBezTo>
                  <a:pt x="11303" y="47587"/>
                  <a:pt x="11938" y="47218"/>
                  <a:pt x="12763" y="46850"/>
                </a:cubicBezTo>
                <a:cubicBezTo>
                  <a:pt x="12979" y="46558"/>
                  <a:pt x="13182" y="46291"/>
                  <a:pt x="13614" y="45986"/>
                </a:cubicBezTo>
                <a:lnTo>
                  <a:pt x="15481" y="45986"/>
                </a:lnTo>
                <a:cubicBezTo>
                  <a:pt x="16129" y="45351"/>
                  <a:pt x="16751" y="44678"/>
                  <a:pt x="17576" y="44005"/>
                </a:cubicBezTo>
                <a:lnTo>
                  <a:pt x="19050" y="44005"/>
                </a:lnTo>
                <a:cubicBezTo>
                  <a:pt x="19253" y="43738"/>
                  <a:pt x="19469" y="43370"/>
                  <a:pt x="19875" y="42989"/>
                </a:cubicBezTo>
                <a:lnTo>
                  <a:pt x="21971" y="42989"/>
                </a:lnTo>
                <a:lnTo>
                  <a:pt x="21971" y="42049"/>
                </a:lnTo>
                <a:lnTo>
                  <a:pt x="23012" y="42049"/>
                </a:lnTo>
                <a:cubicBezTo>
                  <a:pt x="23241" y="41783"/>
                  <a:pt x="23457" y="41402"/>
                  <a:pt x="23876" y="41021"/>
                </a:cubicBezTo>
                <a:lnTo>
                  <a:pt x="24917" y="41021"/>
                </a:lnTo>
                <a:cubicBezTo>
                  <a:pt x="25095" y="40741"/>
                  <a:pt x="25324" y="40462"/>
                  <a:pt x="25743" y="40081"/>
                </a:cubicBezTo>
                <a:lnTo>
                  <a:pt x="26784" y="40081"/>
                </a:lnTo>
                <a:lnTo>
                  <a:pt x="26784" y="39039"/>
                </a:lnTo>
                <a:cubicBezTo>
                  <a:pt x="27013" y="38773"/>
                  <a:pt x="27419" y="38493"/>
                  <a:pt x="27851" y="38112"/>
                </a:cubicBezTo>
                <a:lnTo>
                  <a:pt x="28689" y="38112"/>
                </a:lnTo>
                <a:lnTo>
                  <a:pt x="28689" y="37083"/>
                </a:lnTo>
                <a:cubicBezTo>
                  <a:pt x="28892" y="37083"/>
                  <a:pt x="29311" y="37261"/>
                  <a:pt x="29730" y="37261"/>
                </a:cubicBezTo>
                <a:cubicBezTo>
                  <a:pt x="31623" y="35394"/>
                  <a:pt x="33490" y="33413"/>
                  <a:pt x="35585" y="31432"/>
                </a:cubicBezTo>
                <a:cubicBezTo>
                  <a:pt x="36207" y="31165"/>
                  <a:pt x="36855" y="30784"/>
                  <a:pt x="37681" y="30416"/>
                </a:cubicBezTo>
                <a:lnTo>
                  <a:pt x="37681" y="31432"/>
                </a:lnTo>
                <a:cubicBezTo>
                  <a:pt x="37262" y="31826"/>
                  <a:pt x="36855" y="32105"/>
                  <a:pt x="36614" y="32385"/>
                </a:cubicBezTo>
                <a:lnTo>
                  <a:pt x="36614" y="35394"/>
                </a:lnTo>
                <a:cubicBezTo>
                  <a:pt x="36207" y="35763"/>
                  <a:pt x="35801" y="36055"/>
                  <a:pt x="35585" y="36347"/>
                </a:cubicBezTo>
                <a:lnTo>
                  <a:pt x="35585" y="39230"/>
                </a:lnTo>
                <a:cubicBezTo>
                  <a:pt x="35179" y="39611"/>
                  <a:pt x="34759" y="39979"/>
                  <a:pt x="34544" y="40284"/>
                </a:cubicBezTo>
                <a:lnTo>
                  <a:pt x="34544" y="50977"/>
                </a:lnTo>
                <a:cubicBezTo>
                  <a:pt x="34759" y="51346"/>
                  <a:pt x="35179" y="51625"/>
                  <a:pt x="35585" y="51904"/>
                </a:cubicBezTo>
                <a:lnTo>
                  <a:pt x="35585" y="54927"/>
                </a:lnTo>
                <a:cubicBezTo>
                  <a:pt x="35801" y="55283"/>
                  <a:pt x="35801" y="55562"/>
                  <a:pt x="36207" y="55854"/>
                </a:cubicBezTo>
                <a:lnTo>
                  <a:pt x="36207" y="56883"/>
                </a:lnTo>
                <a:cubicBezTo>
                  <a:pt x="36436" y="57251"/>
                  <a:pt x="36855" y="57543"/>
                  <a:pt x="37262" y="57835"/>
                </a:cubicBezTo>
                <a:lnTo>
                  <a:pt x="37262" y="58864"/>
                </a:lnTo>
                <a:cubicBezTo>
                  <a:pt x="37465" y="59245"/>
                  <a:pt x="37681" y="59525"/>
                  <a:pt x="38112" y="59804"/>
                </a:cubicBezTo>
                <a:lnTo>
                  <a:pt x="38112" y="60833"/>
                </a:lnTo>
                <a:lnTo>
                  <a:pt x="39154" y="60833"/>
                </a:lnTo>
                <a:lnTo>
                  <a:pt x="39154" y="61760"/>
                </a:lnTo>
                <a:cubicBezTo>
                  <a:pt x="39344" y="62128"/>
                  <a:pt x="39573" y="62522"/>
                  <a:pt x="39979" y="62801"/>
                </a:cubicBezTo>
                <a:lnTo>
                  <a:pt x="39979" y="63741"/>
                </a:lnTo>
                <a:lnTo>
                  <a:pt x="41033" y="63741"/>
                </a:lnTo>
                <a:cubicBezTo>
                  <a:pt x="41884" y="64693"/>
                  <a:pt x="42913" y="65608"/>
                  <a:pt x="43967" y="66560"/>
                </a:cubicBezTo>
                <a:lnTo>
                  <a:pt x="45021" y="66560"/>
                </a:lnTo>
                <a:cubicBezTo>
                  <a:pt x="45224" y="66941"/>
                  <a:pt x="45644" y="67310"/>
                  <a:pt x="46050" y="67602"/>
                </a:cubicBezTo>
                <a:lnTo>
                  <a:pt x="47955" y="67602"/>
                </a:lnTo>
                <a:cubicBezTo>
                  <a:pt x="48145" y="67957"/>
                  <a:pt x="48361" y="68249"/>
                  <a:pt x="48768" y="68516"/>
                </a:cubicBezTo>
                <a:lnTo>
                  <a:pt x="53797" y="68516"/>
                </a:lnTo>
                <a:cubicBezTo>
                  <a:pt x="54013" y="68249"/>
                  <a:pt x="54216" y="67957"/>
                  <a:pt x="54635" y="67602"/>
                </a:cubicBezTo>
                <a:lnTo>
                  <a:pt x="57582" y="67602"/>
                </a:lnTo>
                <a:cubicBezTo>
                  <a:pt x="57785" y="67310"/>
                  <a:pt x="58204" y="66941"/>
                  <a:pt x="58623" y="66560"/>
                </a:cubicBezTo>
                <a:lnTo>
                  <a:pt x="58623" y="65608"/>
                </a:lnTo>
                <a:lnTo>
                  <a:pt x="59664" y="65608"/>
                </a:lnTo>
                <a:lnTo>
                  <a:pt x="59664" y="64592"/>
                </a:lnTo>
                <a:cubicBezTo>
                  <a:pt x="59880" y="64300"/>
                  <a:pt x="60299" y="64020"/>
                  <a:pt x="60705" y="63741"/>
                </a:cubicBezTo>
                <a:lnTo>
                  <a:pt x="60705" y="62801"/>
                </a:lnTo>
                <a:lnTo>
                  <a:pt x="61544" y="62801"/>
                </a:lnTo>
                <a:lnTo>
                  <a:pt x="61544" y="59804"/>
                </a:lnTo>
                <a:cubicBezTo>
                  <a:pt x="61734" y="59525"/>
                  <a:pt x="62191" y="59245"/>
                  <a:pt x="62611" y="58864"/>
                </a:cubicBezTo>
                <a:lnTo>
                  <a:pt x="62611" y="56883"/>
                </a:lnTo>
                <a:cubicBezTo>
                  <a:pt x="62801" y="56616"/>
                  <a:pt x="63017" y="56235"/>
                  <a:pt x="63436" y="55854"/>
                </a:cubicBezTo>
                <a:lnTo>
                  <a:pt x="63436" y="52958"/>
                </a:lnTo>
                <a:cubicBezTo>
                  <a:pt x="63652" y="52666"/>
                  <a:pt x="64071" y="52298"/>
                  <a:pt x="64478" y="51904"/>
                </a:cubicBezTo>
                <a:lnTo>
                  <a:pt x="64478" y="48996"/>
                </a:lnTo>
                <a:cubicBezTo>
                  <a:pt x="64681" y="48717"/>
                  <a:pt x="65113" y="48437"/>
                  <a:pt x="65506" y="48069"/>
                </a:cubicBezTo>
                <a:lnTo>
                  <a:pt x="65506" y="46177"/>
                </a:lnTo>
                <a:cubicBezTo>
                  <a:pt x="65735" y="45529"/>
                  <a:pt x="66141" y="44869"/>
                  <a:pt x="66560" y="44234"/>
                </a:cubicBezTo>
                <a:lnTo>
                  <a:pt x="66560" y="41211"/>
                </a:lnTo>
                <a:cubicBezTo>
                  <a:pt x="66776" y="40944"/>
                  <a:pt x="67005" y="40640"/>
                  <a:pt x="67424" y="40284"/>
                </a:cubicBezTo>
                <a:lnTo>
                  <a:pt x="67424" y="37261"/>
                </a:lnTo>
                <a:cubicBezTo>
                  <a:pt x="67627" y="36982"/>
                  <a:pt x="68034" y="36702"/>
                  <a:pt x="68453" y="36347"/>
                </a:cubicBezTo>
                <a:lnTo>
                  <a:pt x="68453" y="31432"/>
                </a:lnTo>
                <a:cubicBezTo>
                  <a:pt x="68034" y="31165"/>
                  <a:pt x="67627" y="30784"/>
                  <a:pt x="67424" y="30416"/>
                </a:cubicBezTo>
                <a:lnTo>
                  <a:pt x="67424" y="24485"/>
                </a:lnTo>
                <a:cubicBezTo>
                  <a:pt x="67005" y="24218"/>
                  <a:pt x="66776" y="23926"/>
                  <a:pt x="66560" y="23660"/>
                </a:cubicBezTo>
                <a:lnTo>
                  <a:pt x="66560" y="18770"/>
                </a:lnTo>
                <a:cubicBezTo>
                  <a:pt x="66141" y="18478"/>
                  <a:pt x="65735" y="18110"/>
                  <a:pt x="65506" y="17741"/>
                </a:cubicBezTo>
                <a:lnTo>
                  <a:pt x="65506" y="14820"/>
                </a:lnTo>
                <a:cubicBezTo>
                  <a:pt x="65113" y="14541"/>
                  <a:pt x="64681" y="14185"/>
                  <a:pt x="64478" y="13804"/>
                </a:cubicBezTo>
                <a:lnTo>
                  <a:pt x="64478" y="12852"/>
                </a:lnTo>
                <a:cubicBezTo>
                  <a:pt x="63843" y="12204"/>
                  <a:pt x="63233" y="11341"/>
                  <a:pt x="62611" y="10706"/>
                </a:cubicBezTo>
                <a:lnTo>
                  <a:pt x="62611" y="9664"/>
                </a:lnTo>
                <a:cubicBezTo>
                  <a:pt x="61963" y="9004"/>
                  <a:pt x="61354" y="8343"/>
                  <a:pt x="60705" y="7696"/>
                </a:cubicBezTo>
                <a:lnTo>
                  <a:pt x="57582" y="7696"/>
                </a:lnTo>
                <a:cubicBezTo>
                  <a:pt x="56934" y="8077"/>
                  <a:pt x="56312" y="8445"/>
                  <a:pt x="55664" y="8712"/>
                </a:cubicBezTo>
                <a:cubicBezTo>
                  <a:pt x="55067" y="9093"/>
                  <a:pt x="54445" y="9372"/>
                  <a:pt x="53797" y="9664"/>
                </a:cubicBezTo>
                <a:lnTo>
                  <a:pt x="52768" y="9664"/>
                </a:lnTo>
                <a:cubicBezTo>
                  <a:pt x="52120" y="10325"/>
                  <a:pt x="51498" y="10998"/>
                  <a:pt x="50876" y="11645"/>
                </a:cubicBezTo>
                <a:lnTo>
                  <a:pt x="49822" y="11645"/>
                </a:lnTo>
                <a:cubicBezTo>
                  <a:pt x="49415" y="12014"/>
                  <a:pt x="48996" y="12395"/>
                  <a:pt x="48768" y="12662"/>
                </a:cubicBezTo>
                <a:lnTo>
                  <a:pt x="48145" y="12662"/>
                </a:lnTo>
                <a:cubicBezTo>
                  <a:pt x="48145" y="13030"/>
                  <a:pt x="47955" y="13309"/>
                  <a:pt x="47955" y="13601"/>
                </a:cubicBezTo>
                <a:lnTo>
                  <a:pt x="46469" y="13601"/>
                </a:lnTo>
                <a:lnTo>
                  <a:pt x="47320" y="13601"/>
                </a:lnTo>
                <a:lnTo>
                  <a:pt x="47320" y="11645"/>
                </a:lnTo>
                <a:lnTo>
                  <a:pt x="46469" y="11645"/>
                </a:lnTo>
                <a:lnTo>
                  <a:pt x="46469" y="8712"/>
                </a:lnTo>
                <a:cubicBezTo>
                  <a:pt x="46050" y="8445"/>
                  <a:pt x="45644" y="8077"/>
                  <a:pt x="45428" y="7696"/>
                </a:cubicBezTo>
                <a:lnTo>
                  <a:pt x="45428" y="6743"/>
                </a:lnTo>
                <a:cubicBezTo>
                  <a:pt x="43751" y="5143"/>
                  <a:pt x="42062" y="3555"/>
                  <a:pt x="40398" y="1968"/>
                </a:cubicBezTo>
                <a:lnTo>
                  <a:pt x="39573" y="1968"/>
                </a:lnTo>
                <a:cubicBezTo>
                  <a:pt x="39154" y="1701"/>
                  <a:pt x="38735" y="1308"/>
                  <a:pt x="38519" y="914"/>
                </a:cubicBezTo>
                <a:lnTo>
                  <a:pt x="36614" y="914"/>
                </a:lnTo>
                <a:cubicBezTo>
                  <a:pt x="35801" y="647"/>
                  <a:pt x="35179" y="355"/>
                  <a:pt x="34544" y="0"/>
                </a:cubicBezTo>
                <a:lnTo>
                  <a:pt x="28689" y="0"/>
                </a:lnTo>
                <a:cubicBezTo>
                  <a:pt x="28041" y="355"/>
                  <a:pt x="27419" y="647"/>
                  <a:pt x="26784" y="914"/>
                </a:cubicBezTo>
                <a:lnTo>
                  <a:pt x="25743" y="914"/>
                </a:lnTo>
                <a:cubicBezTo>
                  <a:pt x="25095" y="1308"/>
                  <a:pt x="24498" y="1701"/>
                  <a:pt x="23876" y="1968"/>
                </a:cubicBezTo>
                <a:lnTo>
                  <a:pt x="23012" y="1968"/>
                </a:lnTo>
                <a:cubicBezTo>
                  <a:pt x="22605" y="2336"/>
                  <a:pt x="22199" y="2603"/>
                  <a:pt x="21971" y="2895"/>
                </a:cubicBezTo>
                <a:lnTo>
                  <a:pt x="19875" y="2895"/>
                </a:lnTo>
                <a:cubicBezTo>
                  <a:pt x="19469" y="3276"/>
                  <a:pt x="19253" y="3657"/>
                  <a:pt x="19050" y="3936"/>
                </a:cubicBezTo>
                <a:lnTo>
                  <a:pt x="17996" y="3936"/>
                </a:lnTo>
                <a:cubicBezTo>
                  <a:pt x="17576" y="4318"/>
                  <a:pt x="17170" y="4597"/>
                  <a:pt x="16954" y="4876"/>
                </a:cubicBezTo>
                <a:lnTo>
                  <a:pt x="15900" y="4876"/>
                </a:lnTo>
                <a:lnTo>
                  <a:pt x="15900" y="5905"/>
                </a:lnTo>
                <a:lnTo>
                  <a:pt x="15075" y="5905"/>
                </a:lnTo>
                <a:lnTo>
                  <a:pt x="15075" y="6743"/>
                </a:lnTo>
                <a:lnTo>
                  <a:pt x="14020" y="6743"/>
                </a:lnTo>
                <a:lnTo>
                  <a:pt x="14020" y="7696"/>
                </a:lnTo>
                <a:cubicBezTo>
                  <a:pt x="13614" y="8077"/>
                  <a:pt x="13411" y="8445"/>
                  <a:pt x="13182" y="8712"/>
                </a:cubicBezTo>
                <a:lnTo>
                  <a:pt x="13182" y="9664"/>
                </a:lnTo>
                <a:lnTo>
                  <a:pt x="12141" y="9664"/>
                </a:lnTo>
                <a:lnTo>
                  <a:pt x="12141" y="10706"/>
                </a:lnTo>
                <a:cubicBezTo>
                  <a:pt x="11506" y="11341"/>
                  <a:pt x="10896" y="12014"/>
                  <a:pt x="10261" y="12662"/>
                </a:cubicBezTo>
                <a:cubicBezTo>
                  <a:pt x="9410" y="13309"/>
                  <a:pt x="9004" y="13982"/>
                  <a:pt x="8775" y="14643"/>
                </a:cubicBezTo>
                <a:cubicBezTo>
                  <a:pt x="8166" y="15303"/>
                  <a:pt x="7544" y="15951"/>
                  <a:pt x="6908" y="16611"/>
                </a:cubicBezTo>
                <a:lnTo>
                  <a:pt x="6908" y="17538"/>
                </a:lnTo>
                <a:cubicBezTo>
                  <a:pt x="6058" y="18211"/>
                  <a:pt x="5448" y="18859"/>
                  <a:pt x="4813" y="19532"/>
                </a:cubicBezTo>
                <a:lnTo>
                  <a:pt x="4813" y="20548"/>
                </a:lnTo>
                <a:cubicBezTo>
                  <a:pt x="4394" y="20929"/>
                  <a:pt x="4191" y="21208"/>
                  <a:pt x="3975" y="21488"/>
                </a:cubicBezTo>
                <a:lnTo>
                  <a:pt x="3975" y="22453"/>
                </a:lnTo>
                <a:lnTo>
                  <a:pt x="2921" y="22453"/>
                </a:lnTo>
                <a:lnTo>
                  <a:pt x="2921" y="24307"/>
                </a:lnTo>
                <a:lnTo>
                  <a:pt x="1879" y="24307"/>
                </a:lnTo>
                <a:lnTo>
                  <a:pt x="1879" y="28244"/>
                </a:lnTo>
                <a:cubicBezTo>
                  <a:pt x="1460" y="28625"/>
                  <a:pt x="1054" y="29006"/>
                  <a:pt x="838" y="29286"/>
                </a:cubicBezTo>
                <a:lnTo>
                  <a:pt x="838" y="34175"/>
                </a:lnTo>
                <a:cubicBezTo>
                  <a:pt x="419" y="34544"/>
                  <a:pt x="203" y="34937"/>
                  <a:pt x="0" y="35191"/>
                </a:cubicBezTo>
                <a:lnTo>
                  <a:pt x="0" y="37083"/>
                </a:lnTo>
                <a:cubicBezTo>
                  <a:pt x="203" y="37731"/>
                  <a:pt x="419" y="38392"/>
                  <a:pt x="838" y="3903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583144" y="2183148"/>
            <a:ext cx="64821" cy="37537"/>
          </a:xfrm>
          <a:custGeom>
            <a:avLst/>
            <a:gdLst>
              <a:gd name="connsiteX0" fmla="*/ 0 w 75793"/>
              <a:gd name="connsiteY0" fmla="*/ 26288 h 43941"/>
              <a:gd name="connsiteX1" fmla="*/ 0 w 75793"/>
              <a:gd name="connsiteY1" fmla="*/ 28257 h 43941"/>
              <a:gd name="connsiteX2" fmla="*/ 1054 w 75793"/>
              <a:gd name="connsiteY2" fmla="*/ 29286 h 43941"/>
              <a:gd name="connsiteX3" fmla="*/ 1054 w 75793"/>
              <a:gd name="connsiteY3" fmla="*/ 31254 h 43941"/>
              <a:gd name="connsiteX4" fmla="*/ 1879 w 75793"/>
              <a:gd name="connsiteY4" fmla="*/ 31254 h 43941"/>
              <a:gd name="connsiteX5" fmla="*/ 1879 w 75793"/>
              <a:gd name="connsiteY5" fmla="*/ 32194 h 43941"/>
              <a:gd name="connsiteX6" fmla="*/ 2933 w 75793"/>
              <a:gd name="connsiteY6" fmla="*/ 32194 h 43941"/>
              <a:gd name="connsiteX7" fmla="*/ 2933 w 75793"/>
              <a:gd name="connsiteY7" fmla="*/ 33223 h 43941"/>
              <a:gd name="connsiteX8" fmla="*/ 4394 w 75793"/>
              <a:gd name="connsiteY8" fmla="*/ 33223 h 43941"/>
              <a:gd name="connsiteX9" fmla="*/ 4178 w 75793"/>
              <a:gd name="connsiteY9" fmla="*/ 34188 h 43941"/>
              <a:gd name="connsiteX10" fmla="*/ 5448 w 75793"/>
              <a:gd name="connsiteY10" fmla="*/ 34188 h 43941"/>
              <a:gd name="connsiteX11" fmla="*/ 8382 w 75793"/>
              <a:gd name="connsiteY11" fmla="*/ 37172 h 43941"/>
              <a:gd name="connsiteX12" fmla="*/ 9423 w 75793"/>
              <a:gd name="connsiteY12" fmla="*/ 37172 h 43941"/>
              <a:gd name="connsiteX13" fmla="*/ 9423 w 75793"/>
              <a:gd name="connsiteY13" fmla="*/ 38125 h 43941"/>
              <a:gd name="connsiteX14" fmla="*/ 10248 w 75793"/>
              <a:gd name="connsiteY14" fmla="*/ 38125 h 43941"/>
              <a:gd name="connsiteX15" fmla="*/ 12141 w 75793"/>
              <a:gd name="connsiteY15" fmla="*/ 40106 h 43941"/>
              <a:gd name="connsiteX16" fmla="*/ 13182 w 75793"/>
              <a:gd name="connsiteY16" fmla="*/ 40106 h 43941"/>
              <a:gd name="connsiteX17" fmla="*/ 13182 w 75793"/>
              <a:gd name="connsiteY17" fmla="*/ 40931 h 43941"/>
              <a:gd name="connsiteX18" fmla="*/ 15062 w 75793"/>
              <a:gd name="connsiteY18" fmla="*/ 40931 h 43941"/>
              <a:gd name="connsiteX19" fmla="*/ 16116 w 75793"/>
              <a:gd name="connsiteY19" fmla="*/ 42062 h 43941"/>
              <a:gd name="connsiteX20" fmla="*/ 18008 w 75793"/>
              <a:gd name="connsiteY20" fmla="*/ 42062 h 43941"/>
              <a:gd name="connsiteX21" fmla="*/ 19050 w 75793"/>
              <a:gd name="connsiteY21" fmla="*/ 42925 h 43941"/>
              <a:gd name="connsiteX22" fmla="*/ 23037 w 75793"/>
              <a:gd name="connsiteY22" fmla="*/ 42925 h 43941"/>
              <a:gd name="connsiteX23" fmla="*/ 23037 w 75793"/>
              <a:gd name="connsiteY23" fmla="*/ 43941 h 43941"/>
              <a:gd name="connsiteX24" fmla="*/ 32880 w 75793"/>
              <a:gd name="connsiteY24" fmla="*/ 43941 h 43941"/>
              <a:gd name="connsiteX25" fmla="*/ 33705 w 75793"/>
              <a:gd name="connsiteY25" fmla="*/ 42925 h 43941"/>
              <a:gd name="connsiteX26" fmla="*/ 36639 w 75793"/>
              <a:gd name="connsiteY26" fmla="*/ 42925 h 43941"/>
              <a:gd name="connsiteX27" fmla="*/ 38734 w 75793"/>
              <a:gd name="connsiteY27" fmla="*/ 42062 h 43941"/>
              <a:gd name="connsiteX28" fmla="*/ 39547 w 75793"/>
              <a:gd name="connsiteY28" fmla="*/ 42062 h 43941"/>
              <a:gd name="connsiteX29" fmla="*/ 41440 w 75793"/>
              <a:gd name="connsiteY29" fmla="*/ 40931 h 43941"/>
              <a:gd name="connsiteX30" fmla="*/ 42494 w 75793"/>
              <a:gd name="connsiteY30" fmla="*/ 40931 h 43941"/>
              <a:gd name="connsiteX31" fmla="*/ 44386 w 75793"/>
              <a:gd name="connsiteY31" fmla="*/ 40106 h 43941"/>
              <a:gd name="connsiteX32" fmla="*/ 45440 w 75793"/>
              <a:gd name="connsiteY32" fmla="*/ 40106 h 43941"/>
              <a:gd name="connsiteX33" fmla="*/ 47510 w 75793"/>
              <a:gd name="connsiteY33" fmla="*/ 39141 h 43941"/>
              <a:gd name="connsiteX34" fmla="*/ 48348 w 75793"/>
              <a:gd name="connsiteY34" fmla="*/ 38125 h 43941"/>
              <a:gd name="connsiteX35" fmla="*/ 50253 w 75793"/>
              <a:gd name="connsiteY35" fmla="*/ 38125 h 43941"/>
              <a:gd name="connsiteX36" fmla="*/ 51282 w 75793"/>
              <a:gd name="connsiteY36" fmla="*/ 37172 h 43941"/>
              <a:gd name="connsiteX37" fmla="*/ 53390 w 75793"/>
              <a:gd name="connsiteY37" fmla="*/ 36144 h 43941"/>
              <a:gd name="connsiteX38" fmla="*/ 55283 w 75793"/>
              <a:gd name="connsiteY38" fmla="*/ 36144 h 43941"/>
              <a:gd name="connsiteX39" fmla="*/ 57150 w 75793"/>
              <a:gd name="connsiteY39" fmla="*/ 34188 h 43941"/>
              <a:gd name="connsiteX40" fmla="*/ 59029 w 75793"/>
              <a:gd name="connsiteY40" fmla="*/ 33223 h 43941"/>
              <a:gd name="connsiteX41" fmla="*/ 60083 w 75793"/>
              <a:gd name="connsiteY41" fmla="*/ 32194 h 43941"/>
              <a:gd name="connsiteX42" fmla="*/ 62166 w 75793"/>
              <a:gd name="connsiteY42" fmla="*/ 31254 h 43941"/>
              <a:gd name="connsiteX43" fmla="*/ 63004 w 75793"/>
              <a:gd name="connsiteY43" fmla="*/ 30238 h 43941"/>
              <a:gd name="connsiteX44" fmla="*/ 64896 w 75793"/>
              <a:gd name="connsiteY44" fmla="*/ 29286 h 43941"/>
              <a:gd name="connsiteX45" fmla="*/ 67005 w 75793"/>
              <a:gd name="connsiteY45" fmla="*/ 27317 h 43941"/>
              <a:gd name="connsiteX46" fmla="*/ 68884 w 75793"/>
              <a:gd name="connsiteY46" fmla="*/ 26288 h 43941"/>
              <a:gd name="connsiteX47" fmla="*/ 69926 w 75793"/>
              <a:gd name="connsiteY47" fmla="*/ 25361 h 43941"/>
              <a:gd name="connsiteX48" fmla="*/ 70980 w 75793"/>
              <a:gd name="connsiteY48" fmla="*/ 23380 h 43941"/>
              <a:gd name="connsiteX49" fmla="*/ 71792 w 75793"/>
              <a:gd name="connsiteY49" fmla="*/ 22542 h 43941"/>
              <a:gd name="connsiteX50" fmla="*/ 73698 w 75793"/>
              <a:gd name="connsiteY50" fmla="*/ 21501 h 43941"/>
              <a:gd name="connsiteX51" fmla="*/ 74739 w 75793"/>
              <a:gd name="connsiteY51" fmla="*/ 19519 h 43941"/>
              <a:gd name="connsiteX52" fmla="*/ 75793 w 75793"/>
              <a:gd name="connsiteY52" fmla="*/ 18580 h 43941"/>
              <a:gd name="connsiteX53" fmla="*/ 75793 w 75793"/>
              <a:gd name="connsiteY53" fmla="*/ 17551 h 43941"/>
              <a:gd name="connsiteX54" fmla="*/ 74739 w 75793"/>
              <a:gd name="connsiteY54" fmla="*/ 17551 h 43941"/>
              <a:gd name="connsiteX55" fmla="*/ 74739 w 75793"/>
              <a:gd name="connsiteY55" fmla="*/ 16611 h 43941"/>
              <a:gd name="connsiteX56" fmla="*/ 73698 w 75793"/>
              <a:gd name="connsiteY56" fmla="*/ 16611 h 43941"/>
              <a:gd name="connsiteX57" fmla="*/ 72847 w 75793"/>
              <a:gd name="connsiteY57" fmla="*/ 15595 h 43941"/>
              <a:gd name="connsiteX58" fmla="*/ 71792 w 75793"/>
              <a:gd name="connsiteY58" fmla="*/ 15595 h 43941"/>
              <a:gd name="connsiteX59" fmla="*/ 70980 w 75793"/>
              <a:gd name="connsiteY59" fmla="*/ 14630 h 43941"/>
              <a:gd name="connsiteX60" fmla="*/ 69926 w 75793"/>
              <a:gd name="connsiteY60" fmla="*/ 14630 h 43941"/>
              <a:gd name="connsiteX61" fmla="*/ 68884 w 75793"/>
              <a:gd name="connsiteY61" fmla="*/ 13614 h 43941"/>
              <a:gd name="connsiteX62" fmla="*/ 67005 w 75793"/>
              <a:gd name="connsiteY62" fmla="*/ 13614 h 43941"/>
              <a:gd name="connsiteX63" fmla="*/ 65951 w 75793"/>
              <a:gd name="connsiteY63" fmla="*/ 12674 h 43941"/>
              <a:gd name="connsiteX64" fmla="*/ 64896 w 75793"/>
              <a:gd name="connsiteY64" fmla="*/ 12674 h 43941"/>
              <a:gd name="connsiteX65" fmla="*/ 64058 w 75793"/>
              <a:gd name="connsiteY65" fmla="*/ 11633 h 43941"/>
              <a:gd name="connsiteX66" fmla="*/ 63004 w 75793"/>
              <a:gd name="connsiteY66" fmla="*/ 11633 h 43941"/>
              <a:gd name="connsiteX67" fmla="*/ 62166 w 75793"/>
              <a:gd name="connsiteY67" fmla="*/ 10706 h 43941"/>
              <a:gd name="connsiteX68" fmla="*/ 60083 w 75793"/>
              <a:gd name="connsiteY68" fmla="*/ 10706 h 43941"/>
              <a:gd name="connsiteX69" fmla="*/ 59029 w 75793"/>
              <a:gd name="connsiteY69" fmla="*/ 9766 h 43941"/>
              <a:gd name="connsiteX70" fmla="*/ 58178 w 75793"/>
              <a:gd name="connsiteY70" fmla="*/ 9766 h 43941"/>
              <a:gd name="connsiteX71" fmla="*/ 57150 w 75793"/>
              <a:gd name="connsiteY71" fmla="*/ 8724 h 43941"/>
              <a:gd name="connsiteX72" fmla="*/ 55283 w 75793"/>
              <a:gd name="connsiteY72" fmla="*/ 8724 h 43941"/>
              <a:gd name="connsiteX73" fmla="*/ 53390 w 75793"/>
              <a:gd name="connsiteY73" fmla="*/ 6743 h 43941"/>
              <a:gd name="connsiteX74" fmla="*/ 52336 w 75793"/>
              <a:gd name="connsiteY74" fmla="*/ 6743 h 43941"/>
              <a:gd name="connsiteX75" fmla="*/ 50253 w 75793"/>
              <a:gd name="connsiteY75" fmla="*/ 5841 h 43941"/>
              <a:gd name="connsiteX76" fmla="*/ 49402 w 75793"/>
              <a:gd name="connsiteY76" fmla="*/ 4787 h 43941"/>
              <a:gd name="connsiteX77" fmla="*/ 48348 w 75793"/>
              <a:gd name="connsiteY77" fmla="*/ 4787 h 43941"/>
              <a:gd name="connsiteX78" fmla="*/ 47510 w 75793"/>
              <a:gd name="connsiteY78" fmla="*/ 3936 h 43941"/>
              <a:gd name="connsiteX79" fmla="*/ 45440 w 75793"/>
              <a:gd name="connsiteY79" fmla="*/ 3936 h 43941"/>
              <a:gd name="connsiteX80" fmla="*/ 44386 w 75793"/>
              <a:gd name="connsiteY80" fmla="*/ 2806 h 43941"/>
              <a:gd name="connsiteX81" fmla="*/ 43535 w 75793"/>
              <a:gd name="connsiteY81" fmla="*/ 2806 h 43941"/>
              <a:gd name="connsiteX82" fmla="*/ 41440 w 75793"/>
              <a:gd name="connsiteY82" fmla="*/ 1968 h 43941"/>
              <a:gd name="connsiteX83" fmla="*/ 40601 w 75793"/>
              <a:gd name="connsiteY83" fmla="*/ 1968 h 43941"/>
              <a:gd name="connsiteX84" fmla="*/ 39547 w 75793"/>
              <a:gd name="connsiteY84" fmla="*/ 939 h 43941"/>
              <a:gd name="connsiteX85" fmla="*/ 36639 w 75793"/>
              <a:gd name="connsiteY85" fmla="*/ 939 h 43941"/>
              <a:gd name="connsiteX86" fmla="*/ 35598 w 75793"/>
              <a:gd name="connsiteY86" fmla="*/ 0 h 43941"/>
              <a:gd name="connsiteX87" fmla="*/ 30784 w 75793"/>
              <a:gd name="connsiteY87" fmla="*/ 0 h 43941"/>
              <a:gd name="connsiteX88" fmla="*/ 28892 w 75793"/>
              <a:gd name="connsiteY88" fmla="*/ 939 h 43941"/>
              <a:gd name="connsiteX89" fmla="*/ 26796 w 75793"/>
              <a:gd name="connsiteY89" fmla="*/ 939 h 43941"/>
              <a:gd name="connsiteX90" fmla="*/ 25946 w 75793"/>
              <a:gd name="connsiteY90" fmla="*/ 1968 h 43941"/>
              <a:gd name="connsiteX91" fmla="*/ 24079 w 75793"/>
              <a:gd name="connsiteY91" fmla="*/ 2806 h 43941"/>
              <a:gd name="connsiteX92" fmla="*/ 20942 w 75793"/>
              <a:gd name="connsiteY92" fmla="*/ 5841 h 43941"/>
              <a:gd name="connsiteX93" fmla="*/ 19050 w 75793"/>
              <a:gd name="connsiteY93" fmla="*/ 6743 h 43941"/>
              <a:gd name="connsiteX94" fmla="*/ 18008 w 75793"/>
              <a:gd name="connsiteY94" fmla="*/ 6743 h 43941"/>
              <a:gd name="connsiteX95" fmla="*/ 16116 w 75793"/>
              <a:gd name="connsiteY95" fmla="*/ 8724 h 43941"/>
              <a:gd name="connsiteX96" fmla="*/ 15062 w 75793"/>
              <a:gd name="connsiteY96" fmla="*/ 8724 h 43941"/>
              <a:gd name="connsiteX97" fmla="*/ 14236 w 75793"/>
              <a:gd name="connsiteY97" fmla="*/ 9766 h 43941"/>
              <a:gd name="connsiteX98" fmla="*/ 13182 w 75793"/>
              <a:gd name="connsiteY98" fmla="*/ 9766 h 43941"/>
              <a:gd name="connsiteX99" fmla="*/ 12141 w 75793"/>
              <a:gd name="connsiteY99" fmla="*/ 10706 h 43941"/>
              <a:gd name="connsiteX100" fmla="*/ 11302 w 75793"/>
              <a:gd name="connsiteY100" fmla="*/ 10706 h 43941"/>
              <a:gd name="connsiteX101" fmla="*/ 10248 w 75793"/>
              <a:gd name="connsiteY101" fmla="*/ 11633 h 43941"/>
              <a:gd name="connsiteX102" fmla="*/ 9423 w 75793"/>
              <a:gd name="connsiteY102" fmla="*/ 11633 h 43941"/>
              <a:gd name="connsiteX103" fmla="*/ 9423 w 75793"/>
              <a:gd name="connsiteY103" fmla="*/ 12674 h 43941"/>
              <a:gd name="connsiteX104" fmla="*/ 8382 w 75793"/>
              <a:gd name="connsiteY104" fmla="*/ 12674 h 43941"/>
              <a:gd name="connsiteX105" fmla="*/ 8382 w 75793"/>
              <a:gd name="connsiteY105" fmla="*/ 13614 h 43941"/>
              <a:gd name="connsiteX106" fmla="*/ 7327 w 75793"/>
              <a:gd name="connsiteY106" fmla="*/ 13614 h 43941"/>
              <a:gd name="connsiteX107" fmla="*/ 7327 w 75793"/>
              <a:gd name="connsiteY107" fmla="*/ 14630 h 43941"/>
              <a:gd name="connsiteX108" fmla="*/ 6273 w 75793"/>
              <a:gd name="connsiteY108" fmla="*/ 14630 h 43941"/>
              <a:gd name="connsiteX109" fmla="*/ 6273 w 75793"/>
              <a:gd name="connsiteY109" fmla="*/ 15595 h 43941"/>
              <a:gd name="connsiteX110" fmla="*/ 3352 w 75793"/>
              <a:gd name="connsiteY110" fmla="*/ 18580 h 43941"/>
              <a:gd name="connsiteX111" fmla="*/ 3352 w 75793"/>
              <a:gd name="connsiteY111" fmla="*/ 20561 h 43941"/>
              <a:gd name="connsiteX112" fmla="*/ 1447 w 75793"/>
              <a:gd name="connsiteY112" fmla="*/ 22542 h 43941"/>
              <a:gd name="connsiteX113" fmla="*/ 0 w 75793"/>
              <a:gd name="connsiteY113" fmla="*/ 24421 h 43941"/>
              <a:gd name="connsiteX114" fmla="*/ 0 w 75793"/>
              <a:gd name="connsiteY114" fmla="*/ 26288 h 43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</a:cxnLst>
            <a:rect l="l" t="t" r="r" b="b"/>
            <a:pathLst>
              <a:path w="75793" h="43941">
                <a:moveTo>
                  <a:pt x="0" y="26288"/>
                </a:moveTo>
                <a:lnTo>
                  <a:pt x="0" y="28257"/>
                </a:lnTo>
                <a:cubicBezTo>
                  <a:pt x="215" y="28651"/>
                  <a:pt x="622" y="28993"/>
                  <a:pt x="1054" y="29286"/>
                </a:cubicBezTo>
                <a:lnTo>
                  <a:pt x="1054" y="31254"/>
                </a:lnTo>
                <a:lnTo>
                  <a:pt x="1879" y="31254"/>
                </a:lnTo>
                <a:lnTo>
                  <a:pt x="1879" y="32194"/>
                </a:lnTo>
                <a:lnTo>
                  <a:pt x="2933" y="32194"/>
                </a:lnTo>
                <a:lnTo>
                  <a:pt x="2933" y="33223"/>
                </a:lnTo>
                <a:lnTo>
                  <a:pt x="4394" y="33223"/>
                </a:lnTo>
                <a:cubicBezTo>
                  <a:pt x="4178" y="33616"/>
                  <a:pt x="4178" y="33883"/>
                  <a:pt x="4178" y="34188"/>
                </a:cubicBezTo>
                <a:lnTo>
                  <a:pt x="5448" y="34188"/>
                </a:lnTo>
                <a:cubicBezTo>
                  <a:pt x="6273" y="35217"/>
                  <a:pt x="7327" y="36245"/>
                  <a:pt x="8382" y="37172"/>
                </a:cubicBezTo>
                <a:lnTo>
                  <a:pt x="9423" y="37172"/>
                </a:lnTo>
                <a:lnTo>
                  <a:pt x="9423" y="38125"/>
                </a:lnTo>
                <a:lnTo>
                  <a:pt x="10248" y="38125"/>
                </a:lnTo>
                <a:cubicBezTo>
                  <a:pt x="10871" y="38760"/>
                  <a:pt x="11519" y="39433"/>
                  <a:pt x="12141" y="40106"/>
                </a:cubicBezTo>
                <a:lnTo>
                  <a:pt x="13182" y="40106"/>
                </a:lnTo>
                <a:lnTo>
                  <a:pt x="13182" y="40931"/>
                </a:lnTo>
                <a:lnTo>
                  <a:pt x="15062" y="40931"/>
                </a:lnTo>
                <a:cubicBezTo>
                  <a:pt x="15278" y="41300"/>
                  <a:pt x="15697" y="41693"/>
                  <a:pt x="16116" y="42062"/>
                </a:cubicBezTo>
                <a:lnTo>
                  <a:pt x="18008" y="42062"/>
                </a:lnTo>
                <a:cubicBezTo>
                  <a:pt x="18211" y="42367"/>
                  <a:pt x="18631" y="42621"/>
                  <a:pt x="19050" y="42925"/>
                </a:cubicBezTo>
                <a:lnTo>
                  <a:pt x="23037" y="42925"/>
                </a:lnTo>
                <a:lnTo>
                  <a:pt x="23037" y="43941"/>
                </a:lnTo>
                <a:lnTo>
                  <a:pt x="32880" y="43941"/>
                </a:lnTo>
                <a:cubicBezTo>
                  <a:pt x="33070" y="43649"/>
                  <a:pt x="33286" y="43268"/>
                  <a:pt x="33705" y="42925"/>
                </a:cubicBezTo>
                <a:lnTo>
                  <a:pt x="36639" y="42925"/>
                </a:lnTo>
                <a:cubicBezTo>
                  <a:pt x="37274" y="42621"/>
                  <a:pt x="37896" y="42367"/>
                  <a:pt x="38734" y="42062"/>
                </a:cubicBezTo>
                <a:lnTo>
                  <a:pt x="39547" y="42062"/>
                </a:lnTo>
                <a:cubicBezTo>
                  <a:pt x="40195" y="41693"/>
                  <a:pt x="40830" y="41300"/>
                  <a:pt x="41440" y="40931"/>
                </a:cubicBezTo>
                <a:lnTo>
                  <a:pt x="42494" y="40931"/>
                </a:lnTo>
                <a:cubicBezTo>
                  <a:pt x="43129" y="40665"/>
                  <a:pt x="43763" y="40373"/>
                  <a:pt x="44386" y="40106"/>
                </a:cubicBezTo>
                <a:lnTo>
                  <a:pt x="45440" y="40106"/>
                </a:lnTo>
                <a:cubicBezTo>
                  <a:pt x="46050" y="39814"/>
                  <a:pt x="46672" y="39534"/>
                  <a:pt x="47510" y="39141"/>
                </a:cubicBezTo>
                <a:cubicBezTo>
                  <a:pt x="47726" y="38874"/>
                  <a:pt x="47955" y="38493"/>
                  <a:pt x="48348" y="38125"/>
                </a:cubicBezTo>
                <a:lnTo>
                  <a:pt x="50253" y="38125"/>
                </a:lnTo>
                <a:cubicBezTo>
                  <a:pt x="50431" y="37833"/>
                  <a:pt x="50876" y="37541"/>
                  <a:pt x="51282" y="37172"/>
                </a:cubicBezTo>
                <a:cubicBezTo>
                  <a:pt x="51930" y="36918"/>
                  <a:pt x="52552" y="36512"/>
                  <a:pt x="53390" y="36144"/>
                </a:cubicBezTo>
                <a:lnTo>
                  <a:pt x="55283" y="36144"/>
                </a:lnTo>
                <a:cubicBezTo>
                  <a:pt x="55905" y="35483"/>
                  <a:pt x="56515" y="34823"/>
                  <a:pt x="57150" y="34188"/>
                </a:cubicBezTo>
                <a:cubicBezTo>
                  <a:pt x="57772" y="33883"/>
                  <a:pt x="58407" y="33616"/>
                  <a:pt x="59029" y="33223"/>
                </a:cubicBezTo>
                <a:cubicBezTo>
                  <a:pt x="59232" y="32943"/>
                  <a:pt x="59677" y="32600"/>
                  <a:pt x="60083" y="32194"/>
                </a:cubicBezTo>
                <a:cubicBezTo>
                  <a:pt x="60718" y="31927"/>
                  <a:pt x="61353" y="31635"/>
                  <a:pt x="62166" y="31254"/>
                </a:cubicBezTo>
                <a:cubicBezTo>
                  <a:pt x="62382" y="30975"/>
                  <a:pt x="62598" y="30594"/>
                  <a:pt x="63004" y="30238"/>
                </a:cubicBezTo>
                <a:cubicBezTo>
                  <a:pt x="63639" y="29946"/>
                  <a:pt x="64274" y="29679"/>
                  <a:pt x="64896" y="29286"/>
                </a:cubicBezTo>
                <a:cubicBezTo>
                  <a:pt x="65532" y="28651"/>
                  <a:pt x="66166" y="27990"/>
                  <a:pt x="67005" y="27317"/>
                </a:cubicBezTo>
                <a:cubicBezTo>
                  <a:pt x="67614" y="27038"/>
                  <a:pt x="68236" y="26657"/>
                  <a:pt x="68884" y="26288"/>
                </a:cubicBezTo>
                <a:cubicBezTo>
                  <a:pt x="69088" y="26022"/>
                  <a:pt x="69507" y="25730"/>
                  <a:pt x="69926" y="25361"/>
                </a:cubicBezTo>
                <a:cubicBezTo>
                  <a:pt x="70116" y="24688"/>
                  <a:pt x="70561" y="24040"/>
                  <a:pt x="70980" y="23380"/>
                </a:cubicBezTo>
                <a:cubicBezTo>
                  <a:pt x="71183" y="23101"/>
                  <a:pt x="71386" y="22809"/>
                  <a:pt x="71792" y="22542"/>
                </a:cubicBezTo>
                <a:cubicBezTo>
                  <a:pt x="72453" y="22250"/>
                  <a:pt x="73062" y="21869"/>
                  <a:pt x="73698" y="21501"/>
                </a:cubicBezTo>
                <a:cubicBezTo>
                  <a:pt x="73901" y="20853"/>
                  <a:pt x="74333" y="20180"/>
                  <a:pt x="74739" y="19519"/>
                </a:cubicBezTo>
                <a:cubicBezTo>
                  <a:pt x="74942" y="19253"/>
                  <a:pt x="75361" y="18961"/>
                  <a:pt x="75793" y="18580"/>
                </a:cubicBezTo>
                <a:lnTo>
                  <a:pt x="75793" y="17551"/>
                </a:lnTo>
                <a:lnTo>
                  <a:pt x="74739" y="17551"/>
                </a:lnTo>
                <a:lnTo>
                  <a:pt x="74739" y="16611"/>
                </a:lnTo>
                <a:lnTo>
                  <a:pt x="73698" y="16611"/>
                </a:lnTo>
                <a:cubicBezTo>
                  <a:pt x="73278" y="16332"/>
                  <a:pt x="73062" y="15976"/>
                  <a:pt x="72847" y="15595"/>
                </a:cubicBezTo>
                <a:lnTo>
                  <a:pt x="71792" y="15595"/>
                </a:lnTo>
                <a:cubicBezTo>
                  <a:pt x="71386" y="15303"/>
                  <a:pt x="71183" y="15024"/>
                  <a:pt x="70980" y="14630"/>
                </a:cubicBezTo>
                <a:lnTo>
                  <a:pt x="69926" y="14630"/>
                </a:lnTo>
                <a:cubicBezTo>
                  <a:pt x="69507" y="14363"/>
                  <a:pt x="69088" y="14020"/>
                  <a:pt x="68884" y="13614"/>
                </a:cubicBezTo>
                <a:lnTo>
                  <a:pt x="67005" y="13614"/>
                </a:lnTo>
                <a:cubicBezTo>
                  <a:pt x="66586" y="13347"/>
                  <a:pt x="66166" y="13055"/>
                  <a:pt x="65951" y="12674"/>
                </a:cubicBezTo>
                <a:lnTo>
                  <a:pt x="64896" y="12674"/>
                </a:lnTo>
                <a:cubicBezTo>
                  <a:pt x="64490" y="12395"/>
                  <a:pt x="64274" y="12014"/>
                  <a:pt x="64058" y="11633"/>
                </a:cubicBezTo>
                <a:lnTo>
                  <a:pt x="63004" y="11633"/>
                </a:lnTo>
                <a:cubicBezTo>
                  <a:pt x="62598" y="11366"/>
                  <a:pt x="62382" y="11074"/>
                  <a:pt x="62166" y="10706"/>
                </a:cubicBezTo>
                <a:lnTo>
                  <a:pt x="60083" y="10706"/>
                </a:lnTo>
                <a:cubicBezTo>
                  <a:pt x="59677" y="10413"/>
                  <a:pt x="59232" y="10147"/>
                  <a:pt x="59029" y="9766"/>
                </a:cubicBezTo>
                <a:lnTo>
                  <a:pt x="58178" y="9766"/>
                </a:lnTo>
                <a:cubicBezTo>
                  <a:pt x="57772" y="9486"/>
                  <a:pt x="57378" y="9118"/>
                  <a:pt x="57150" y="8724"/>
                </a:cubicBezTo>
                <a:lnTo>
                  <a:pt x="55283" y="8724"/>
                </a:lnTo>
                <a:cubicBezTo>
                  <a:pt x="54648" y="8064"/>
                  <a:pt x="54000" y="7416"/>
                  <a:pt x="53390" y="6743"/>
                </a:cubicBezTo>
                <a:lnTo>
                  <a:pt x="52336" y="6743"/>
                </a:lnTo>
                <a:cubicBezTo>
                  <a:pt x="51498" y="6464"/>
                  <a:pt x="50876" y="6184"/>
                  <a:pt x="50253" y="5841"/>
                </a:cubicBezTo>
                <a:cubicBezTo>
                  <a:pt x="49834" y="5537"/>
                  <a:pt x="49619" y="5168"/>
                  <a:pt x="49402" y="4787"/>
                </a:cubicBezTo>
                <a:lnTo>
                  <a:pt x="48348" y="4787"/>
                </a:lnTo>
                <a:cubicBezTo>
                  <a:pt x="47955" y="4495"/>
                  <a:pt x="47726" y="4229"/>
                  <a:pt x="47510" y="3936"/>
                </a:cubicBezTo>
                <a:lnTo>
                  <a:pt x="45440" y="3936"/>
                </a:lnTo>
                <a:cubicBezTo>
                  <a:pt x="45008" y="3555"/>
                  <a:pt x="44589" y="3200"/>
                  <a:pt x="44386" y="2806"/>
                </a:cubicBezTo>
                <a:lnTo>
                  <a:pt x="43535" y="2806"/>
                </a:lnTo>
                <a:cubicBezTo>
                  <a:pt x="42710" y="2527"/>
                  <a:pt x="42087" y="2247"/>
                  <a:pt x="41440" y="1968"/>
                </a:cubicBezTo>
                <a:lnTo>
                  <a:pt x="40601" y="1968"/>
                </a:lnTo>
                <a:cubicBezTo>
                  <a:pt x="40195" y="1689"/>
                  <a:pt x="39776" y="1308"/>
                  <a:pt x="39547" y="939"/>
                </a:cubicBezTo>
                <a:lnTo>
                  <a:pt x="36639" y="939"/>
                </a:lnTo>
                <a:cubicBezTo>
                  <a:pt x="36207" y="647"/>
                  <a:pt x="35788" y="393"/>
                  <a:pt x="35598" y="0"/>
                </a:cubicBezTo>
                <a:lnTo>
                  <a:pt x="30784" y="0"/>
                </a:lnTo>
                <a:cubicBezTo>
                  <a:pt x="30149" y="393"/>
                  <a:pt x="29514" y="647"/>
                  <a:pt x="28892" y="939"/>
                </a:cubicBezTo>
                <a:lnTo>
                  <a:pt x="26796" y="939"/>
                </a:lnTo>
                <a:cubicBezTo>
                  <a:pt x="26377" y="1308"/>
                  <a:pt x="26174" y="1689"/>
                  <a:pt x="25946" y="1968"/>
                </a:cubicBezTo>
                <a:cubicBezTo>
                  <a:pt x="25336" y="2247"/>
                  <a:pt x="24713" y="2527"/>
                  <a:pt x="24079" y="2806"/>
                </a:cubicBezTo>
                <a:cubicBezTo>
                  <a:pt x="23037" y="3848"/>
                  <a:pt x="21983" y="4889"/>
                  <a:pt x="20942" y="5841"/>
                </a:cubicBezTo>
                <a:cubicBezTo>
                  <a:pt x="20307" y="6184"/>
                  <a:pt x="19684" y="6464"/>
                  <a:pt x="19050" y="6743"/>
                </a:cubicBezTo>
                <a:lnTo>
                  <a:pt x="18008" y="6743"/>
                </a:lnTo>
                <a:cubicBezTo>
                  <a:pt x="17373" y="7416"/>
                  <a:pt x="16738" y="8064"/>
                  <a:pt x="16116" y="8724"/>
                </a:cubicBezTo>
                <a:lnTo>
                  <a:pt x="15062" y="8724"/>
                </a:lnTo>
                <a:cubicBezTo>
                  <a:pt x="14655" y="9118"/>
                  <a:pt x="14452" y="9486"/>
                  <a:pt x="14236" y="9766"/>
                </a:cubicBezTo>
                <a:lnTo>
                  <a:pt x="13182" y="9766"/>
                </a:lnTo>
                <a:cubicBezTo>
                  <a:pt x="12776" y="10147"/>
                  <a:pt x="12344" y="10413"/>
                  <a:pt x="12141" y="10706"/>
                </a:cubicBezTo>
                <a:lnTo>
                  <a:pt x="11302" y="10706"/>
                </a:lnTo>
                <a:cubicBezTo>
                  <a:pt x="10871" y="11074"/>
                  <a:pt x="10464" y="11366"/>
                  <a:pt x="10248" y="11633"/>
                </a:cubicBezTo>
                <a:lnTo>
                  <a:pt x="9423" y="11633"/>
                </a:lnTo>
                <a:lnTo>
                  <a:pt x="9423" y="12674"/>
                </a:lnTo>
                <a:lnTo>
                  <a:pt x="8382" y="12674"/>
                </a:lnTo>
                <a:lnTo>
                  <a:pt x="8382" y="13614"/>
                </a:lnTo>
                <a:lnTo>
                  <a:pt x="7327" y="13614"/>
                </a:lnTo>
                <a:lnTo>
                  <a:pt x="7327" y="14630"/>
                </a:lnTo>
                <a:lnTo>
                  <a:pt x="6273" y="14630"/>
                </a:lnTo>
                <a:lnTo>
                  <a:pt x="6273" y="15595"/>
                </a:lnTo>
                <a:cubicBezTo>
                  <a:pt x="5219" y="16611"/>
                  <a:pt x="4178" y="17665"/>
                  <a:pt x="3352" y="18580"/>
                </a:cubicBezTo>
                <a:lnTo>
                  <a:pt x="3352" y="20561"/>
                </a:lnTo>
                <a:cubicBezTo>
                  <a:pt x="2717" y="21208"/>
                  <a:pt x="2082" y="21869"/>
                  <a:pt x="1447" y="22542"/>
                </a:cubicBezTo>
                <a:cubicBezTo>
                  <a:pt x="622" y="23202"/>
                  <a:pt x="215" y="23837"/>
                  <a:pt x="0" y="24421"/>
                </a:cubicBezTo>
                <a:lnTo>
                  <a:pt x="0" y="2628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579915" y="2242979"/>
            <a:ext cx="62311" cy="53812"/>
          </a:xfrm>
          <a:custGeom>
            <a:avLst/>
            <a:gdLst>
              <a:gd name="connsiteX0" fmla="*/ 1054 w 72859"/>
              <a:gd name="connsiteY0" fmla="*/ 54063 h 62992"/>
              <a:gd name="connsiteX1" fmla="*/ 1892 w 72859"/>
              <a:gd name="connsiteY1" fmla="*/ 54063 h 62992"/>
              <a:gd name="connsiteX2" fmla="*/ 2933 w 72859"/>
              <a:gd name="connsiteY2" fmla="*/ 55092 h 62992"/>
              <a:gd name="connsiteX3" fmla="*/ 3771 w 72859"/>
              <a:gd name="connsiteY3" fmla="*/ 55092 h 62992"/>
              <a:gd name="connsiteX4" fmla="*/ 4813 w 72859"/>
              <a:gd name="connsiteY4" fmla="*/ 56045 h 62992"/>
              <a:gd name="connsiteX5" fmla="*/ 5854 w 72859"/>
              <a:gd name="connsiteY5" fmla="*/ 56045 h 62992"/>
              <a:gd name="connsiteX6" fmla="*/ 7759 w 72859"/>
              <a:gd name="connsiteY6" fmla="*/ 57924 h 62992"/>
              <a:gd name="connsiteX7" fmla="*/ 8801 w 72859"/>
              <a:gd name="connsiteY7" fmla="*/ 57924 h 62992"/>
              <a:gd name="connsiteX8" fmla="*/ 8801 w 72859"/>
              <a:gd name="connsiteY8" fmla="*/ 58864 h 62992"/>
              <a:gd name="connsiteX9" fmla="*/ 9842 w 72859"/>
              <a:gd name="connsiteY9" fmla="*/ 58864 h 62992"/>
              <a:gd name="connsiteX10" fmla="*/ 9842 w 72859"/>
              <a:gd name="connsiteY10" fmla="*/ 59893 h 62992"/>
              <a:gd name="connsiteX11" fmla="*/ 10896 w 72859"/>
              <a:gd name="connsiteY11" fmla="*/ 59893 h 62992"/>
              <a:gd name="connsiteX12" fmla="*/ 12776 w 72859"/>
              <a:gd name="connsiteY12" fmla="*/ 62052 h 62992"/>
              <a:gd name="connsiteX13" fmla="*/ 13627 w 72859"/>
              <a:gd name="connsiteY13" fmla="*/ 62052 h 62992"/>
              <a:gd name="connsiteX14" fmla="*/ 14655 w 72859"/>
              <a:gd name="connsiteY14" fmla="*/ 62992 h 62992"/>
              <a:gd name="connsiteX15" fmla="*/ 19468 w 72859"/>
              <a:gd name="connsiteY15" fmla="*/ 62992 h 62992"/>
              <a:gd name="connsiteX16" fmla="*/ 20523 w 72859"/>
              <a:gd name="connsiteY16" fmla="*/ 61976 h 62992"/>
              <a:gd name="connsiteX17" fmla="*/ 21564 w 72859"/>
              <a:gd name="connsiteY17" fmla="*/ 61976 h 62992"/>
              <a:gd name="connsiteX18" fmla="*/ 22415 w 72859"/>
              <a:gd name="connsiteY18" fmla="*/ 60820 h 62992"/>
              <a:gd name="connsiteX19" fmla="*/ 23457 w 72859"/>
              <a:gd name="connsiteY19" fmla="*/ 60820 h 62992"/>
              <a:gd name="connsiteX20" fmla="*/ 26390 w 72859"/>
              <a:gd name="connsiteY20" fmla="*/ 57924 h 62992"/>
              <a:gd name="connsiteX21" fmla="*/ 28257 w 72859"/>
              <a:gd name="connsiteY21" fmla="*/ 56883 h 62992"/>
              <a:gd name="connsiteX22" fmla="*/ 30353 w 72859"/>
              <a:gd name="connsiteY22" fmla="*/ 56045 h 62992"/>
              <a:gd name="connsiteX23" fmla="*/ 32258 w 72859"/>
              <a:gd name="connsiteY23" fmla="*/ 55092 h 62992"/>
              <a:gd name="connsiteX24" fmla="*/ 34340 w 72859"/>
              <a:gd name="connsiteY24" fmla="*/ 53136 h 62992"/>
              <a:gd name="connsiteX25" fmla="*/ 36233 w 72859"/>
              <a:gd name="connsiteY25" fmla="*/ 52108 h 62992"/>
              <a:gd name="connsiteX26" fmla="*/ 39560 w 72859"/>
              <a:gd name="connsiteY26" fmla="*/ 49187 h 62992"/>
              <a:gd name="connsiteX27" fmla="*/ 40614 w 72859"/>
              <a:gd name="connsiteY27" fmla="*/ 49187 h 62992"/>
              <a:gd name="connsiteX28" fmla="*/ 41465 w 72859"/>
              <a:gd name="connsiteY28" fmla="*/ 48145 h 62992"/>
              <a:gd name="connsiteX29" fmla="*/ 42507 w 72859"/>
              <a:gd name="connsiteY29" fmla="*/ 48145 h 62992"/>
              <a:gd name="connsiteX30" fmla="*/ 42507 w 72859"/>
              <a:gd name="connsiteY30" fmla="*/ 47231 h 62992"/>
              <a:gd name="connsiteX31" fmla="*/ 43345 w 72859"/>
              <a:gd name="connsiteY31" fmla="*/ 47231 h 62992"/>
              <a:gd name="connsiteX32" fmla="*/ 43345 w 72859"/>
              <a:gd name="connsiteY32" fmla="*/ 46202 h 62992"/>
              <a:gd name="connsiteX33" fmla="*/ 44399 w 72859"/>
              <a:gd name="connsiteY33" fmla="*/ 46202 h 62992"/>
              <a:gd name="connsiteX34" fmla="*/ 46266 w 72859"/>
              <a:gd name="connsiteY34" fmla="*/ 44208 h 62992"/>
              <a:gd name="connsiteX35" fmla="*/ 46266 w 72859"/>
              <a:gd name="connsiteY35" fmla="*/ 43294 h 62992"/>
              <a:gd name="connsiteX36" fmla="*/ 50266 w 72859"/>
              <a:gd name="connsiteY36" fmla="*/ 39331 h 62992"/>
              <a:gd name="connsiteX37" fmla="*/ 51295 w 72859"/>
              <a:gd name="connsiteY37" fmla="*/ 37363 h 62992"/>
              <a:gd name="connsiteX38" fmla="*/ 54228 w 72859"/>
              <a:gd name="connsiteY38" fmla="*/ 34544 h 62992"/>
              <a:gd name="connsiteX39" fmla="*/ 55283 w 72859"/>
              <a:gd name="connsiteY39" fmla="*/ 32575 h 62992"/>
              <a:gd name="connsiteX40" fmla="*/ 57150 w 72859"/>
              <a:gd name="connsiteY40" fmla="*/ 30607 h 62992"/>
              <a:gd name="connsiteX41" fmla="*/ 57150 w 72859"/>
              <a:gd name="connsiteY41" fmla="*/ 28651 h 62992"/>
              <a:gd name="connsiteX42" fmla="*/ 58204 w 72859"/>
              <a:gd name="connsiteY42" fmla="*/ 27686 h 62992"/>
              <a:gd name="connsiteX43" fmla="*/ 58204 w 72859"/>
              <a:gd name="connsiteY43" fmla="*/ 26670 h 62992"/>
              <a:gd name="connsiteX44" fmla="*/ 59054 w 72859"/>
              <a:gd name="connsiteY44" fmla="*/ 26670 h 62992"/>
              <a:gd name="connsiteX45" fmla="*/ 60096 w 72859"/>
              <a:gd name="connsiteY45" fmla="*/ 25717 h 62992"/>
              <a:gd name="connsiteX46" fmla="*/ 60096 w 72859"/>
              <a:gd name="connsiteY46" fmla="*/ 24714 h 62992"/>
              <a:gd name="connsiteX47" fmla="*/ 60921 w 72859"/>
              <a:gd name="connsiteY47" fmla="*/ 23761 h 62992"/>
              <a:gd name="connsiteX48" fmla="*/ 61963 w 72859"/>
              <a:gd name="connsiteY48" fmla="*/ 21780 h 62992"/>
              <a:gd name="connsiteX49" fmla="*/ 65963 w 72859"/>
              <a:gd name="connsiteY49" fmla="*/ 17919 h 62992"/>
              <a:gd name="connsiteX50" fmla="*/ 66789 w 72859"/>
              <a:gd name="connsiteY50" fmla="*/ 15951 h 62992"/>
              <a:gd name="connsiteX51" fmla="*/ 68897 w 72859"/>
              <a:gd name="connsiteY51" fmla="*/ 13970 h 62992"/>
              <a:gd name="connsiteX52" fmla="*/ 69938 w 72859"/>
              <a:gd name="connsiteY52" fmla="*/ 11823 h 62992"/>
              <a:gd name="connsiteX53" fmla="*/ 69938 w 72859"/>
              <a:gd name="connsiteY53" fmla="*/ 10884 h 62992"/>
              <a:gd name="connsiteX54" fmla="*/ 71818 w 72859"/>
              <a:gd name="connsiteY54" fmla="*/ 8915 h 62992"/>
              <a:gd name="connsiteX55" fmla="*/ 71818 w 72859"/>
              <a:gd name="connsiteY55" fmla="*/ 7886 h 62992"/>
              <a:gd name="connsiteX56" fmla="*/ 72859 w 72859"/>
              <a:gd name="connsiteY56" fmla="*/ 5905 h 62992"/>
              <a:gd name="connsiteX57" fmla="*/ 72859 w 72859"/>
              <a:gd name="connsiteY57" fmla="*/ 1993 h 62992"/>
              <a:gd name="connsiteX58" fmla="*/ 71818 w 72859"/>
              <a:gd name="connsiteY58" fmla="*/ 1028 h 62992"/>
              <a:gd name="connsiteX59" fmla="*/ 70764 w 72859"/>
              <a:gd name="connsiteY59" fmla="*/ 1028 h 62992"/>
              <a:gd name="connsiteX60" fmla="*/ 70764 w 72859"/>
              <a:gd name="connsiteY60" fmla="*/ 0 h 62992"/>
              <a:gd name="connsiteX61" fmla="*/ 64909 w 72859"/>
              <a:gd name="connsiteY61" fmla="*/ 0 h 62992"/>
              <a:gd name="connsiteX62" fmla="*/ 61963 w 72859"/>
              <a:gd name="connsiteY62" fmla="*/ 1028 h 62992"/>
              <a:gd name="connsiteX63" fmla="*/ 59054 w 72859"/>
              <a:gd name="connsiteY63" fmla="*/ 1028 h 62992"/>
              <a:gd name="connsiteX64" fmla="*/ 57150 w 72859"/>
              <a:gd name="connsiteY64" fmla="*/ 1993 h 62992"/>
              <a:gd name="connsiteX65" fmla="*/ 53175 w 72859"/>
              <a:gd name="connsiteY65" fmla="*/ 1993 h 62992"/>
              <a:gd name="connsiteX66" fmla="*/ 51295 w 72859"/>
              <a:gd name="connsiteY66" fmla="*/ 3009 h 62992"/>
              <a:gd name="connsiteX67" fmla="*/ 48361 w 72859"/>
              <a:gd name="connsiteY67" fmla="*/ 3009 h 62992"/>
              <a:gd name="connsiteX68" fmla="*/ 47320 w 72859"/>
              <a:gd name="connsiteY68" fmla="*/ 3924 h 62992"/>
              <a:gd name="connsiteX69" fmla="*/ 43345 w 72859"/>
              <a:gd name="connsiteY69" fmla="*/ 3924 h 62992"/>
              <a:gd name="connsiteX70" fmla="*/ 43345 w 72859"/>
              <a:gd name="connsiteY70" fmla="*/ 4965 h 62992"/>
              <a:gd name="connsiteX71" fmla="*/ 40614 w 72859"/>
              <a:gd name="connsiteY71" fmla="*/ 4965 h 62992"/>
              <a:gd name="connsiteX72" fmla="*/ 40614 w 72859"/>
              <a:gd name="connsiteY72" fmla="*/ 5905 h 62992"/>
              <a:gd name="connsiteX73" fmla="*/ 39560 w 72859"/>
              <a:gd name="connsiteY73" fmla="*/ 5905 h 62992"/>
              <a:gd name="connsiteX74" fmla="*/ 38518 w 72859"/>
              <a:gd name="connsiteY74" fmla="*/ 6959 h 62992"/>
              <a:gd name="connsiteX75" fmla="*/ 37477 w 72859"/>
              <a:gd name="connsiteY75" fmla="*/ 6959 h 62992"/>
              <a:gd name="connsiteX76" fmla="*/ 34747 w 72859"/>
              <a:gd name="connsiteY76" fmla="*/ 9842 h 62992"/>
              <a:gd name="connsiteX77" fmla="*/ 32664 w 72859"/>
              <a:gd name="connsiteY77" fmla="*/ 10884 h 62992"/>
              <a:gd name="connsiteX78" fmla="*/ 30784 w 72859"/>
              <a:gd name="connsiteY78" fmla="*/ 13043 h 62992"/>
              <a:gd name="connsiteX79" fmla="*/ 28676 w 72859"/>
              <a:gd name="connsiteY79" fmla="*/ 13970 h 62992"/>
              <a:gd name="connsiteX80" fmla="*/ 26809 w 72859"/>
              <a:gd name="connsiteY80" fmla="*/ 14922 h 62992"/>
              <a:gd name="connsiteX81" fmla="*/ 24917 w 72859"/>
              <a:gd name="connsiteY81" fmla="*/ 15951 h 62992"/>
              <a:gd name="connsiteX82" fmla="*/ 22415 w 72859"/>
              <a:gd name="connsiteY82" fmla="*/ 17919 h 62992"/>
              <a:gd name="connsiteX83" fmla="*/ 21564 w 72859"/>
              <a:gd name="connsiteY83" fmla="*/ 17919 h 62992"/>
              <a:gd name="connsiteX84" fmla="*/ 13627 w 72859"/>
              <a:gd name="connsiteY84" fmla="*/ 25717 h 62992"/>
              <a:gd name="connsiteX85" fmla="*/ 12776 w 72859"/>
              <a:gd name="connsiteY85" fmla="*/ 25717 h 62992"/>
              <a:gd name="connsiteX86" fmla="*/ 12776 w 72859"/>
              <a:gd name="connsiteY86" fmla="*/ 26670 h 62992"/>
              <a:gd name="connsiteX87" fmla="*/ 11722 w 72859"/>
              <a:gd name="connsiteY87" fmla="*/ 26670 h 62992"/>
              <a:gd name="connsiteX88" fmla="*/ 11722 w 72859"/>
              <a:gd name="connsiteY88" fmla="*/ 27686 h 62992"/>
              <a:gd name="connsiteX89" fmla="*/ 10896 w 72859"/>
              <a:gd name="connsiteY89" fmla="*/ 27686 h 62992"/>
              <a:gd name="connsiteX90" fmla="*/ 9842 w 72859"/>
              <a:gd name="connsiteY90" fmla="*/ 28651 h 62992"/>
              <a:gd name="connsiteX91" fmla="*/ 8801 w 72859"/>
              <a:gd name="connsiteY91" fmla="*/ 28651 h 62992"/>
              <a:gd name="connsiteX92" fmla="*/ 8801 w 72859"/>
              <a:gd name="connsiteY92" fmla="*/ 29578 h 62992"/>
              <a:gd name="connsiteX93" fmla="*/ 7759 w 72859"/>
              <a:gd name="connsiteY93" fmla="*/ 29578 h 62992"/>
              <a:gd name="connsiteX94" fmla="*/ 6908 w 72859"/>
              <a:gd name="connsiteY94" fmla="*/ 30607 h 62992"/>
              <a:gd name="connsiteX95" fmla="*/ 6908 w 72859"/>
              <a:gd name="connsiteY95" fmla="*/ 31546 h 62992"/>
              <a:gd name="connsiteX96" fmla="*/ 5854 w 72859"/>
              <a:gd name="connsiteY96" fmla="*/ 32575 h 62992"/>
              <a:gd name="connsiteX97" fmla="*/ 5854 w 72859"/>
              <a:gd name="connsiteY97" fmla="*/ 34544 h 62992"/>
              <a:gd name="connsiteX98" fmla="*/ 4813 w 72859"/>
              <a:gd name="connsiteY98" fmla="*/ 34544 h 62992"/>
              <a:gd name="connsiteX99" fmla="*/ 4813 w 72859"/>
              <a:gd name="connsiteY99" fmla="*/ 37363 h 62992"/>
              <a:gd name="connsiteX100" fmla="*/ 3771 w 72859"/>
              <a:gd name="connsiteY100" fmla="*/ 38506 h 62992"/>
              <a:gd name="connsiteX101" fmla="*/ 3771 w 72859"/>
              <a:gd name="connsiteY101" fmla="*/ 41313 h 62992"/>
              <a:gd name="connsiteX102" fmla="*/ 2933 w 72859"/>
              <a:gd name="connsiteY102" fmla="*/ 41313 h 62992"/>
              <a:gd name="connsiteX103" fmla="*/ 2933 w 72859"/>
              <a:gd name="connsiteY103" fmla="*/ 45250 h 62992"/>
              <a:gd name="connsiteX104" fmla="*/ 1892 w 72859"/>
              <a:gd name="connsiteY104" fmla="*/ 46202 h 62992"/>
              <a:gd name="connsiteX105" fmla="*/ 1892 w 72859"/>
              <a:gd name="connsiteY105" fmla="*/ 47231 h 62992"/>
              <a:gd name="connsiteX106" fmla="*/ 1054 w 72859"/>
              <a:gd name="connsiteY106" fmla="*/ 49187 h 62992"/>
              <a:gd name="connsiteX107" fmla="*/ 1054 w 72859"/>
              <a:gd name="connsiteY107" fmla="*/ 52108 h 62992"/>
              <a:gd name="connsiteX108" fmla="*/ 0 w 72859"/>
              <a:gd name="connsiteY108" fmla="*/ 54063 h 62992"/>
              <a:gd name="connsiteX109" fmla="*/ 1054 w 72859"/>
              <a:gd name="connsiteY109" fmla="*/ 54063 h 62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</a:cxnLst>
            <a:rect l="l" t="t" r="r" b="b"/>
            <a:pathLst>
              <a:path w="72859" h="62992">
                <a:moveTo>
                  <a:pt x="1054" y="54063"/>
                </a:moveTo>
                <a:lnTo>
                  <a:pt x="1892" y="54063"/>
                </a:lnTo>
                <a:cubicBezTo>
                  <a:pt x="2108" y="54444"/>
                  <a:pt x="2501" y="54813"/>
                  <a:pt x="2933" y="55092"/>
                </a:cubicBezTo>
                <a:lnTo>
                  <a:pt x="3771" y="55092"/>
                </a:lnTo>
                <a:cubicBezTo>
                  <a:pt x="3987" y="55486"/>
                  <a:pt x="4407" y="55752"/>
                  <a:pt x="4813" y="56045"/>
                </a:cubicBezTo>
                <a:lnTo>
                  <a:pt x="5854" y="56045"/>
                </a:lnTo>
                <a:cubicBezTo>
                  <a:pt x="6502" y="56692"/>
                  <a:pt x="7124" y="57365"/>
                  <a:pt x="7759" y="57924"/>
                </a:cubicBezTo>
                <a:lnTo>
                  <a:pt x="8801" y="57924"/>
                </a:lnTo>
                <a:lnTo>
                  <a:pt x="8801" y="58864"/>
                </a:lnTo>
                <a:lnTo>
                  <a:pt x="9842" y="58864"/>
                </a:lnTo>
                <a:lnTo>
                  <a:pt x="9842" y="59893"/>
                </a:lnTo>
                <a:lnTo>
                  <a:pt x="10896" y="59893"/>
                </a:lnTo>
                <a:cubicBezTo>
                  <a:pt x="11519" y="60553"/>
                  <a:pt x="12153" y="61201"/>
                  <a:pt x="12776" y="62052"/>
                </a:cubicBezTo>
                <a:lnTo>
                  <a:pt x="13627" y="62052"/>
                </a:lnTo>
                <a:cubicBezTo>
                  <a:pt x="13830" y="62433"/>
                  <a:pt x="14236" y="62699"/>
                  <a:pt x="14655" y="62992"/>
                </a:cubicBezTo>
                <a:lnTo>
                  <a:pt x="19468" y="62992"/>
                </a:lnTo>
                <a:cubicBezTo>
                  <a:pt x="19684" y="62699"/>
                  <a:pt x="20091" y="62433"/>
                  <a:pt x="20523" y="61976"/>
                </a:cubicBezTo>
                <a:lnTo>
                  <a:pt x="21564" y="61976"/>
                </a:lnTo>
                <a:cubicBezTo>
                  <a:pt x="21780" y="61582"/>
                  <a:pt x="21996" y="61201"/>
                  <a:pt x="22415" y="60820"/>
                </a:cubicBezTo>
                <a:lnTo>
                  <a:pt x="23457" y="60820"/>
                </a:lnTo>
                <a:cubicBezTo>
                  <a:pt x="24282" y="59893"/>
                  <a:pt x="25323" y="58940"/>
                  <a:pt x="26390" y="57924"/>
                </a:cubicBezTo>
                <a:cubicBezTo>
                  <a:pt x="27000" y="57632"/>
                  <a:pt x="27635" y="57264"/>
                  <a:pt x="28257" y="56883"/>
                </a:cubicBezTo>
                <a:cubicBezTo>
                  <a:pt x="28905" y="56603"/>
                  <a:pt x="29527" y="56324"/>
                  <a:pt x="30353" y="56045"/>
                </a:cubicBezTo>
                <a:cubicBezTo>
                  <a:pt x="30988" y="55752"/>
                  <a:pt x="31622" y="55486"/>
                  <a:pt x="32258" y="55092"/>
                </a:cubicBezTo>
                <a:cubicBezTo>
                  <a:pt x="32880" y="54444"/>
                  <a:pt x="33489" y="53797"/>
                  <a:pt x="34340" y="53136"/>
                </a:cubicBezTo>
                <a:cubicBezTo>
                  <a:pt x="34975" y="52844"/>
                  <a:pt x="35598" y="52476"/>
                  <a:pt x="36233" y="52108"/>
                </a:cubicBezTo>
                <a:cubicBezTo>
                  <a:pt x="37477" y="51180"/>
                  <a:pt x="38518" y="50228"/>
                  <a:pt x="39560" y="49187"/>
                </a:cubicBezTo>
                <a:lnTo>
                  <a:pt x="40614" y="49187"/>
                </a:lnTo>
                <a:cubicBezTo>
                  <a:pt x="40830" y="48907"/>
                  <a:pt x="41046" y="48526"/>
                  <a:pt x="41465" y="48145"/>
                </a:cubicBezTo>
                <a:lnTo>
                  <a:pt x="42507" y="48145"/>
                </a:lnTo>
                <a:lnTo>
                  <a:pt x="42507" y="47231"/>
                </a:lnTo>
                <a:lnTo>
                  <a:pt x="43345" y="47231"/>
                </a:lnTo>
                <a:lnTo>
                  <a:pt x="43345" y="46202"/>
                </a:lnTo>
                <a:lnTo>
                  <a:pt x="44399" y="46202"/>
                </a:lnTo>
                <a:cubicBezTo>
                  <a:pt x="44996" y="45542"/>
                  <a:pt x="45643" y="44869"/>
                  <a:pt x="46266" y="44208"/>
                </a:cubicBezTo>
                <a:lnTo>
                  <a:pt x="46266" y="43294"/>
                </a:lnTo>
                <a:cubicBezTo>
                  <a:pt x="47536" y="41973"/>
                  <a:pt x="48793" y="40652"/>
                  <a:pt x="50266" y="39331"/>
                </a:cubicBezTo>
                <a:cubicBezTo>
                  <a:pt x="50456" y="38671"/>
                  <a:pt x="50888" y="38036"/>
                  <a:pt x="51295" y="37363"/>
                </a:cubicBezTo>
                <a:cubicBezTo>
                  <a:pt x="52133" y="36423"/>
                  <a:pt x="53175" y="35483"/>
                  <a:pt x="54228" y="34544"/>
                </a:cubicBezTo>
                <a:cubicBezTo>
                  <a:pt x="54432" y="33896"/>
                  <a:pt x="54851" y="33235"/>
                  <a:pt x="55283" y="32575"/>
                </a:cubicBezTo>
                <a:cubicBezTo>
                  <a:pt x="55879" y="31915"/>
                  <a:pt x="56515" y="31254"/>
                  <a:pt x="57150" y="30607"/>
                </a:cubicBezTo>
                <a:lnTo>
                  <a:pt x="57150" y="28651"/>
                </a:lnTo>
                <a:cubicBezTo>
                  <a:pt x="57365" y="28346"/>
                  <a:pt x="57797" y="28054"/>
                  <a:pt x="58204" y="27686"/>
                </a:cubicBezTo>
                <a:lnTo>
                  <a:pt x="58204" y="26670"/>
                </a:lnTo>
                <a:lnTo>
                  <a:pt x="59054" y="26670"/>
                </a:lnTo>
                <a:cubicBezTo>
                  <a:pt x="59245" y="26390"/>
                  <a:pt x="59677" y="26085"/>
                  <a:pt x="60096" y="25717"/>
                </a:cubicBezTo>
                <a:lnTo>
                  <a:pt x="60096" y="24714"/>
                </a:lnTo>
                <a:cubicBezTo>
                  <a:pt x="60299" y="24396"/>
                  <a:pt x="60515" y="24130"/>
                  <a:pt x="60921" y="23761"/>
                </a:cubicBezTo>
                <a:cubicBezTo>
                  <a:pt x="61150" y="23101"/>
                  <a:pt x="61569" y="22440"/>
                  <a:pt x="61963" y="21780"/>
                </a:cubicBezTo>
                <a:cubicBezTo>
                  <a:pt x="63233" y="20586"/>
                  <a:pt x="64503" y="19240"/>
                  <a:pt x="65963" y="17919"/>
                </a:cubicBezTo>
                <a:cubicBezTo>
                  <a:pt x="66166" y="17246"/>
                  <a:pt x="66370" y="16611"/>
                  <a:pt x="66789" y="15951"/>
                </a:cubicBezTo>
                <a:cubicBezTo>
                  <a:pt x="67411" y="15290"/>
                  <a:pt x="68046" y="14643"/>
                  <a:pt x="68897" y="13970"/>
                </a:cubicBezTo>
                <a:cubicBezTo>
                  <a:pt x="69075" y="13335"/>
                  <a:pt x="69519" y="12484"/>
                  <a:pt x="69938" y="11823"/>
                </a:cubicBezTo>
                <a:lnTo>
                  <a:pt x="69938" y="10884"/>
                </a:lnTo>
                <a:cubicBezTo>
                  <a:pt x="70561" y="10236"/>
                  <a:pt x="71183" y="9575"/>
                  <a:pt x="71818" y="8915"/>
                </a:cubicBezTo>
                <a:lnTo>
                  <a:pt x="71818" y="7886"/>
                </a:lnTo>
                <a:cubicBezTo>
                  <a:pt x="72021" y="7213"/>
                  <a:pt x="72440" y="6565"/>
                  <a:pt x="72859" y="5905"/>
                </a:cubicBezTo>
                <a:lnTo>
                  <a:pt x="72859" y="1993"/>
                </a:lnTo>
                <a:cubicBezTo>
                  <a:pt x="72440" y="1676"/>
                  <a:pt x="72021" y="1397"/>
                  <a:pt x="71818" y="1028"/>
                </a:cubicBezTo>
                <a:lnTo>
                  <a:pt x="70764" y="1028"/>
                </a:lnTo>
                <a:lnTo>
                  <a:pt x="70764" y="0"/>
                </a:lnTo>
                <a:lnTo>
                  <a:pt x="64909" y="0"/>
                </a:lnTo>
                <a:cubicBezTo>
                  <a:pt x="63868" y="380"/>
                  <a:pt x="62814" y="761"/>
                  <a:pt x="61963" y="1028"/>
                </a:cubicBezTo>
                <a:lnTo>
                  <a:pt x="59054" y="1028"/>
                </a:lnTo>
                <a:cubicBezTo>
                  <a:pt x="58432" y="1397"/>
                  <a:pt x="57797" y="1676"/>
                  <a:pt x="57150" y="1993"/>
                </a:cubicBezTo>
                <a:lnTo>
                  <a:pt x="53175" y="1993"/>
                </a:lnTo>
                <a:cubicBezTo>
                  <a:pt x="52565" y="2349"/>
                  <a:pt x="51930" y="2717"/>
                  <a:pt x="51295" y="3009"/>
                </a:cubicBezTo>
                <a:lnTo>
                  <a:pt x="48361" y="3009"/>
                </a:lnTo>
                <a:cubicBezTo>
                  <a:pt x="47955" y="3365"/>
                  <a:pt x="47536" y="3670"/>
                  <a:pt x="47320" y="3924"/>
                </a:cubicBezTo>
                <a:lnTo>
                  <a:pt x="43345" y="3924"/>
                </a:lnTo>
                <a:lnTo>
                  <a:pt x="43345" y="4965"/>
                </a:lnTo>
                <a:lnTo>
                  <a:pt x="40614" y="4965"/>
                </a:lnTo>
                <a:lnTo>
                  <a:pt x="40614" y="5905"/>
                </a:lnTo>
                <a:lnTo>
                  <a:pt x="39560" y="5905"/>
                </a:lnTo>
                <a:cubicBezTo>
                  <a:pt x="39154" y="6286"/>
                  <a:pt x="38734" y="6654"/>
                  <a:pt x="38518" y="6959"/>
                </a:cubicBezTo>
                <a:lnTo>
                  <a:pt x="37477" y="6959"/>
                </a:lnTo>
                <a:cubicBezTo>
                  <a:pt x="36423" y="7988"/>
                  <a:pt x="35598" y="8915"/>
                  <a:pt x="34747" y="9842"/>
                </a:cubicBezTo>
                <a:cubicBezTo>
                  <a:pt x="33934" y="10236"/>
                  <a:pt x="33299" y="10604"/>
                  <a:pt x="32664" y="10884"/>
                </a:cubicBezTo>
                <a:cubicBezTo>
                  <a:pt x="32029" y="11531"/>
                  <a:pt x="31394" y="12217"/>
                  <a:pt x="30784" y="13043"/>
                </a:cubicBezTo>
                <a:cubicBezTo>
                  <a:pt x="29946" y="13436"/>
                  <a:pt x="29311" y="13703"/>
                  <a:pt x="28676" y="13970"/>
                </a:cubicBezTo>
                <a:cubicBezTo>
                  <a:pt x="28066" y="14363"/>
                  <a:pt x="27432" y="14643"/>
                  <a:pt x="26809" y="14922"/>
                </a:cubicBezTo>
                <a:cubicBezTo>
                  <a:pt x="26174" y="15290"/>
                  <a:pt x="25539" y="15684"/>
                  <a:pt x="24917" y="15951"/>
                </a:cubicBezTo>
                <a:cubicBezTo>
                  <a:pt x="23672" y="16611"/>
                  <a:pt x="23037" y="17246"/>
                  <a:pt x="22415" y="17919"/>
                </a:cubicBezTo>
                <a:lnTo>
                  <a:pt x="21564" y="17919"/>
                </a:lnTo>
                <a:cubicBezTo>
                  <a:pt x="18834" y="20586"/>
                  <a:pt x="16116" y="23203"/>
                  <a:pt x="13627" y="25717"/>
                </a:cubicBezTo>
                <a:lnTo>
                  <a:pt x="12776" y="25717"/>
                </a:lnTo>
                <a:lnTo>
                  <a:pt x="12776" y="26670"/>
                </a:lnTo>
                <a:lnTo>
                  <a:pt x="11722" y="26670"/>
                </a:lnTo>
                <a:lnTo>
                  <a:pt x="11722" y="27686"/>
                </a:lnTo>
                <a:lnTo>
                  <a:pt x="10896" y="27686"/>
                </a:lnTo>
                <a:cubicBezTo>
                  <a:pt x="10477" y="28054"/>
                  <a:pt x="10058" y="28346"/>
                  <a:pt x="9842" y="28651"/>
                </a:cubicBezTo>
                <a:lnTo>
                  <a:pt x="8801" y="28651"/>
                </a:lnTo>
                <a:lnTo>
                  <a:pt x="8801" y="29578"/>
                </a:lnTo>
                <a:lnTo>
                  <a:pt x="7759" y="29578"/>
                </a:lnTo>
                <a:cubicBezTo>
                  <a:pt x="7340" y="29934"/>
                  <a:pt x="7124" y="30327"/>
                  <a:pt x="6908" y="30607"/>
                </a:cubicBezTo>
                <a:lnTo>
                  <a:pt x="6908" y="31546"/>
                </a:lnTo>
                <a:cubicBezTo>
                  <a:pt x="6502" y="31915"/>
                  <a:pt x="6083" y="32283"/>
                  <a:pt x="5854" y="32575"/>
                </a:cubicBezTo>
                <a:lnTo>
                  <a:pt x="5854" y="34544"/>
                </a:lnTo>
                <a:lnTo>
                  <a:pt x="4813" y="34544"/>
                </a:lnTo>
                <a:lnTo>
                  <a:pt x="4813" y="37363"/>
                </a:lnTo>
                <a:cubicBezTo>
                  <a:pt x="4407" y="37731"/>
                  <a:pt x="3987" y="38112"/>
                  <a:pt x="3771" y="38506"/>
                </a:cubicBezTo>
                <a:lnTo>
                  <a:pt x="3771" y="41313"/>
                </a:lnTo>
                <a:lnTo>
                  <a:pt x="2933" y="41313"/>
                </a:lnTo>
                <a:lnTo>
                  <a:pt x="2933" y="45250"/>
                </a:lnTo>
                <a:cubicBezTo>
                  <a:pt x="2501" y="45618"/>
                  <a:pt x="2108" y="45910"/>
                  <a:pt x="1892" y="46202"/>
                </a:cubicBezTo>
                <a:lnTo>
                  <a:pt x="1892" y="47231"/>
                </a:lnTo>
                <a:cubicBezTo>
                  <a:pt x="1460" y="47879"/>
                  <a:pt x="1270" y="48526"/>
                  <a:pt x="1054" y="49187"/>
                </a:cubicBezTo>
                <a:lnTo>
                  <a:pt x="1054" y="52108"/>
                </a:lnTo>
                <a:cubicBezTo>
                  <a:pt x="634" y="52755"/>
                  <a:pt x="215" y="53416"/>
                  <a:pt x="0" y="54063"/>
                </a:cubicBezTo>
                <a:lnTo>
                  <a:pt x="1054" y="540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640789" y="2016491"/>
            <a:ext cx="26328" cy="61188"/>
          </a:xfrm>
          <a:custGeom>
            <a:avLst/>
            <a:gdLst>
              <a:gd name="connsiteX0" fmla="*/ 2933 w 30784"/>
              <a:gd name="connsiteY0" fmla="*/ 45059 h 71627"/>
              <a:gd name="connsiteX1" fmla="*/ 2933 w 30784"/>
              <a:gd name="connsiteY1" fmla="*/ 46951 h 71627"/>
              <a:gd name="connsiteX2" fmla="*/ 1879 w 30784"/>
              <a:gd name="connsiteY2" fmla="*/ 47967 h 71627"/>
              <a:gd name="connsiteX3" fmla="*/ 1879 w 30784"/>
              <a:gd name="connsiteY3" fmla="*/ 50876 h 71627"/>
              <a:gd name="connsiteX4" fmla="*/ 1066 w 30784"/>
              <a:gd name="connsiteY4" fmla="*/ 51904 h 71627"/>
              <a:gd name="connsiteX5" fmla="*/ 1066 w 30784"/>
              <a:gd name="connsiteY5" fmla="*/ 57911 h 71627"/>
              <a:gd name="connsiteX6" fmla="*/ 0 w 30784"/>
              <a:gd name="connsiteY6" fmla="*/ 58864 h 71627"/>
              <a:gd name="connsiteX7" fmla="*/ 0 w 30784"/>
              <a:gd name="connsiteY7" fmla="*/ 64795 h 71627"/>
              <a:gd name="connsiteX8" fmla="*/ 1066 w 30784"/>
              <a:gd name="connsiteY8" fmla="*/ 65709 h 71627"/>
              <a:gd name="connsiteX9" fmla="*/ 1066 w 30784"/>
              <a:gd name="connsiteY9" fmla="*/ 67690 h 71627"/>
              <a:gd name="connsiteX10" fmla="*/ 1879 w 30784"/>
              <a:gd name="connsiteY10" fmla="*/ 68745 h 71627"/>
              <a:gd name="connsiteX11" fmla="*/ 1879 w 30784"/>
              <a:gd name="connsiteY11" fmla="*/ 69672 h 71627"/>
              <a:gd name="connsiteX12" fmla="*/ 2933 w 30784"/>
              <a:gd name="connsiteY12" fmla="*/ 69672 h 71627"/>
              <a:gd name="connsiteX13" fmla="*/ 4394 w 30784"/>
              <a:gd name="connsiteY13" fmla="*/ 71627 h 71627"/>
              <a:gd name="connsiteX14" fmla="*/ 11315 w 30784"/>
              <a:gd name="connsiteY14" fmla="*/ 71627 h 71627"/>
              <a:gd name="connsiteX15" fmla="*/ 12356 w 30784"/>
              <a:gd name="connsiteY15" fmla="*/ 70700 h 71627"/>
              <a:gd name="connsiteX16" fmla="*/ 13195 w 30784"/>
              <a:gd name="connsiteY16" fmla="*/ 70700 h 71627"/>
              <a:gd name="connsiteX17" fmla="*/ 18224 w 30784"/>
              <a:gd name="connsiteY17" fmla="*/ 65709 h 71627"/>
              <a:gd name="connsiteX18" fmla="*/ 18224 w 30784"/>
              <a:gd name="connsiteY18" fmla="*/ 64795 h 71627"/>
              <a:gd name="connsiteX19" fmla="*/ 19050 w 30784"/>
              <a:gd name="connsiteY19" fmla="*/ 63741 h 71627"/>
              <a:gd name="connsiteX20" fmla="*/ 20116 w 30784"/>
              <a:gd name="connsiteY20" fmla="*/ 61772 h 71627"/>
              <a:gd name="connsiteX21" fmla="*/ 21983 w 30784"/>
              <a:gd name="connsiteY21" fmla="*/ 59905 h 71627"/>
              <a:gd name="connsiteX22" fmla="*/ 21983 w 30784"/>
              <a:gd name="connsiteY22" fmla="*/ 57911 h 71627"/>
              <a:gd name="connsiteX23" fmla="*/ 23037 w 30784"/>
              <a:gd name="connsiteY23" fmla="*/ 56883 h 71627"/>
              <a:gd name="connsiteX24" fmla="*/ 24079 w 30784"/>
              <a:gd name="connsiteY24" fmla="*/ 54927 h 71627"/>
              <a:gd name="connsiteX25" fmla="*/ 24079 w 30784"/>
              <a:gd name="connsiteY25" fmla="*/ 54076 h 71627"/>
              <a:gd name="connsiteX26" fmla="*/ 24917 w 30784"/>
              <a:gd name="connsiteY26" fmla="*/ 52108 h 71627"/>
              <a:gd name="connsiteX27" fmla="*/ 25971 w 30784"/>
              <a:gd name="connsiteY27" fmla="*/ 51092 h 71627"/>
              <a:gd name="connsiteX28" fmla="*/ 25971 w 30784"/>
              <a:gd name="connsiteY28" fmla="*/ 48920 h 71627"/>
              <a:gd name="connsiteX29" fmla="*/ 27012 w 30784"/>
              <a:gd name="connsiteY29" fmla="*/ 47967 h 71627"/>
              <a:gd name="connsiteX30" fmla="*/ 27012 w 30784"/>
              <a:gd name="connsiteY30" fmla="*/ 45986 h 71627"/>
              <a:gd name="connsiteX31" fmla="*/ 28041 w 30784"/>
              <a:gd name="connsiteY31" fmla="*/ 45059 h 71627"/>
              <a:gd name="connsiteX32" fmla="*/ 28041 w 30784"/>
              <a:gd name="connsiteY32" fmla="*/ 44030 h 71627"/>
              <a:gd name="connsiteX33" fmla="*/ 28892 w 30784"/>
              <a:gd name="connsiteY33" fmla="*/ 42074 h 71627"/>
              <a:gd name="connsiteX34" fmla="*/ 28892 w 30784"/>
              <a:gd name="connsiteY34" fmla="*/ 41109 h 71627"/>
              <a:gd name="connsiteX35" fmla="*/ 29959 w 30784"/>
              <a:gd name="connsiteY35" fmla="*/ 40081 h 71627"/>
              <a:gd name="connsiteX36" fmla="*/ 29959 w 30784"/>
              <a:gd name="connsiteY36" fmla="*/ 39154 h 71627"/>
              <a:gd name="connsiteX37" fmla="*/ 30784 w 30784"/>
              <a:gd name="connsiteY37" fmla="*/ 38112 h 71627"/>
              <a:gd name="connsiteX38" fmla="*/ 30784 w 30784"/>
              <a:gd name="connsiteY38" fmla="*/ 25450 h 71627"/>
              <a:gd name="connsiteX39" fmla="*/ 29959 w 30784"/>
              <a:gd name="connsiteY39" fmla="*/ 24510 h 71627"/>
              <a:gd name="connsiteX40" fmla="*/ 29959 w 30784"/>
              <a:gd name="connsiteY40" fmla="*/ 17564 h 71627"/>
              <a:gd name="connsiteX41" fmla="*/ 28892 w 30784"/>
              <a:gd name="connsiteY41" fmla="*/ 16611 h 71627"/>
              <a:gd name="connsiteX42" fmla="*/ 28892 w 30784"/>
              <a:gd name="connsiteY42" fmla="*/ 15773 h 71627"/>
              <a:gd name="connsiteX43" fmla="*/ 28041 w 30784"/>
              <a:gd name="connsiteY43" fmla="*/ 14744 h 71627"/>
              <a:gd name="connsiteX44" fmla="*/ 28041 w 30784"/>
              <a:gd name="connsiteY44" fmla="*/ 13792 h 71627"/>
              <a:gd name="connsiteX45" fmla="*/ 25971 w 30784"/>
              <a:gd name="connsiteY45" fmla="*/ 11836 h 71627"/>
              <a:gd name="connsiteX46" fmla="*/ 25971 w 30784"/>
              <a:gd name="connsiteY46" fmla="*/ 10782 h 71627"/>
              <a:gd name="connsiteX47" fmla="*/ 24917 w 30784"/>
              <a:gd name="connsiteY47" fmla="*/ 9867 h 71627"/>
              <a:gd name="connsiteX48" fmla="*/ 24079 w 30784"/>
              <a:gd name="connsiteY48" fmla="*/ 7873 h 71627"/>
              <a:gd name="connsiteX49" fmla="*/ 24079 w 30784"/>
              <a:gd name="connsiteY49" fmla="*/ 6870 h 71627"/>
              <a:gd name="connsiteX50" fmla="*/ 23037 w 30784"/>
              <a:gd name="connsiteY50" fmla="*/ 5930 h 71627"/>
              <a:gd name="connsiteX51" fmla="*/ 21983 w 30784"/>
              <a:gd name="connsiteY51" fmla="*/ 3936 h 71627"/>
              <a:gd name="connsiteX52" fmla="*/ 21145 w 30784"/>
              <a:gd name="connsiteY52" fmla="*/ 1993 h 71627"/>
              <a:gd name="connsiteX53" fmla="*/ 19481 w 30784"/>
              <a:gd name="connsiteY53" fmla="*/ 0 h 71627"/>
              <a:gd name="connsiteX54" fmla="*/ 17589 w 30784"/>
              <a:gd name="connsiteY54" fmla="*/ 0 h 71627"/>
              <a:gd name="connsiteX55" fmla="*/ 17589 w 30784"/>
              <a:gd name="connsiteY55" fmla="*/ 1041 h 71627"/>
              <a:gd name="connsiteX56" fmla="*/ 15709 w 30784"/>
              <a:gd name="connsiteY56" fmla="*/ 2895 h 71627"/>
              <a:gd name="connsiteX57" fmla="*/ 14668 w 30784"/>
              <a:gd name="connsiteY57" fmla="*/ 4876 h 71627"/>
              <a:gd name="connsiteX58" fmla="*/ 13614 w 30784"/>
              <a:gd name="connsiteY58" fmla="*/ 5930 h 71627"/>
              <a:gd name="connsiteX59" fmla="*/ 12775 w 30784"/>
              <a:gd name="connsiteY59" fmla="*/ 7873 h 71627"/>
              <a:gd name="connsiteX60" fmla="*/ 11722 w 30784"/>
              <a:gd name="connsiteY60" fmla="*/ 10782 h 71627"/>
              <a:gd name="connsiteX61" fmla="*/ 11722 w 30784"/>
              <a:gd name="connsiteY61" fmla="*/ 12763 h 71627"/>
              <a:gd name="connsiteX62" fmla="*/ 10680 w 30784"/>
              <a:gd name="connsiteY62" fmla="*/ 13792 h 71627"/>
              <a:gd name="connsiteX63" fmla="*/ 10680 w 30784"/>
              <a:gd name="connsiteY63" fmla="*/ 15773 h 71627"/>
              <a:gd name="connsiteX64" fmla="*/ 9842 w 30784"/>
              <a:gd name="connsiteY64" fmla="*/ 16611 h 71627"/>
              <a:gd name="connsiteX65" fmla="*/ 9842 w 30784"/>
              <a:gd name="connsiteY65" fmla="*/ 18592 h 71627"/>
              <a:gd name="connsiteX66" fmla="*/ 8801 w 30784"/>
              <a:gd name="connsiteY66" fmla="*/ 19532 h 71627"/>
              <a:gd name="connsiteX67" fmla="*/ 8801 w 30784"/>
              <a:gd name="connsiteY67" fmla="*/ 20573 h 71627"/>
              <a:gd name="connsiteX68" fmla="*/ 7746 w 30784"/>
              <a:gd name="connsiteY68" fmla="*/ 21475 h 71627"/>
              <a:gd name="connsiteX69" fmla="*/ 7746 w 30784"/>
              <a:gd name="connsiteY69" fmla="*/ 23469 h 71627"/>
              <a:gd name="connsiteX70" fmla="*/ 6705 w 30784"/>
              <a:gd name="connsiteY70" fmla="*/ 23469 h 71627"/>
              <a:gd name="connsiteX71" fmla="*/ 6705 w 30784"/>
              <a:gd name="connsiteY71" fmla="*/ 25450 h 71627"/>
              <a:gd name="connsiteX72" fmla="*/ 5867 w 30784"/>
              <a:gd name="connsiteY72" fmla="*/ 26479 h 71627"/>
              <a:gd name="connsiteX73" fmla="*/ 5867 w 30784"/>
              <a:gd name="connsiteY73" fmla="*/ 30416 h 71627"/>
              <a:gd name="connsiteX74" fmla="*/ 4813 w 30784"/>
              <a:gd name="connsiteY74" fmla="*/ 31343 h 71627"/>
              <a:gd name="connsiteX75" fmla="*/ 4813 w 30784"/>
              <a:gd name="connsiteY75" fmla="*/ 35293 h 71627"/>
              <a:gd name="connsiteX76" fmla="*/ 3987 w 30784"/>
              <a:gd name="connsiteY76" fmla="*/ 37160 h 71627"/>
              <a:gd name="connsiteX77" fmla="*/ 3987 w 30784"/>
              <a:gd name="connsiteY77" fmla="*/ 39154 h 71627"/>
              <a:gd name="connsiteX78" fmla="*/ 2933 w 30784"/>
              <a:gd name="connsiteY78" fmla="*/ 41109 h 71627"/>
              <a:gd name="connsiteX79" fmla="*/ 2933 w 30784"/>
              <a:gd name="connsiteY79" fmla="*/ 45059 h 716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</a:cxnLst>
            <a:rect l="l" t="t" r="r" b="b"/>
            <a:pathLst>
              <a:path w="30784" h="71627">
                <a:moveTo>
                  <a:pt x="2933" y="45059"/>
                </a:moveTo>
                <a:lnTo>
                  <a:pt x="2933" y="46951"/>
                </a:lnTo>
                <a:cubicBezTo>
                  <a:pt x="2514" y="47307"/>
                  <a:pt x="2108" y="47675"/>
                  <a:pt x="1879" y="47967"/>
                </a:cubicBezTo>
                <a:lnTo>
                  <a:pt x="1879" y="50876"/>
                </a:lnTo>
                <a:cubicBezTo>
                  <a:pt x="1473" y="51269"/>
                  <a:pt x="1257" y="51625"/>
                  <a:pt x="1066" y="51904"/>
                </a:cubicBezTo>
                <a:lnTo>
                  <a:pt x="1066" y="57911"/>
                </a:lnTo>
                <a:cubicBezTo>
                  <a:pt x="634" y="58292"/>
                  <a:pt x="215" y="58584"/>
                  <a:pt x="0" y="58864"/>
                </a:cubicBezTo>
                <a:lnTo>
                  <a:pt x="0" y="64795"/>
                </a:lnTo>
                <a:cubicBezTo>
                  <a:pt x="215" y="65150"/>
                  <a:pt x="634" y="65430"/>
                  <a:pt x="1066" y="65709"/>
                </a:cubicBezTo>
                <a:lnTo>
                  <a:pt x="1066" y="67690"/>
                </a:lnTo>
                <a:cubicBezTo>
                  <a:pt x="1257" y="68059"/>
                  <a:pt x="1473" y="68427"/>
                  <a:pt x="1879" y="68745"/>
                </a:cubicBezTo>
                <a:lnTo>
                  <a:pt x="1879" y="69672"/>
                </a:lnTo>
                <a:lnTo>
                  <a:pt x="2933" y="69672"/>
                </a:lnTo>
                <a:cubicBezTo>
                  <a:pt x="3555" y="70307"/>
                  <a:pt x="3784" y="70967"/>
                  <a:pt x="4394" y="71627"/>
                </a:cubicBezTo>
                <a:lnTo>
                  <a:pt x="11315" y="71627"/>
                </a:lnTo>
                <a:cubicBezTo>
                  <a:pt x="11518" y="71361"/>
                  <a:pt x="11950" y="71056"/>
                  <a:pt x="12356" y="70700"/>
                </a:cubicBezTo>
                <a:lnTo>
                  <a:pt x="13195" y="70700"/>
                </a:lnTo>
                <a:cubicBezTo>
                  <a:pt x="14871" y="69113"/>
                  <a:pt x="16548" y="67424"/>
                  <a:pt x="18224" y="65709"/>
                </a:cubicBezTo>
                <a:lnTo>
                  <a:pt x="18224" y="64795"/>
                </a:lnTo>
                <a:cubicBezTo>
                  <a:pt x="18427" y="64477"/>
                  <a:pt x="18643" y="64122"/>
                  <a:pt x="19050" y="63741"/>
                </a:cubicBezTo>
                <a:cubicBezTo>
                  <a:pt x="19265" y="63106"/>
                  <a:pt x="19684" y="62420"/>
                  <a:pt x="20116" y="61772"/>
                </a:cubicBezTo>
                <a:cubicBezTo>
                  <a:pt x="20726" y="61201"/>
                  <a:pt x="21361" y="60566"/>
                  <a:pt x="21983" y="59905"/>
                </a:cubicBezTo>
                <a:lnTo>
                  <a:pt x="21983" y="57911"/>
                </a:lnTo>
                <a:cubicBezTo>
                  <a:pt x="22199" y="57657"/>
                  <a:pt x="22618" y="57276"/>
                  <a:pt x="23037" y="56883"/>
                </a:cubicBezTo>
                <a:cubicBezTo>
                  <a:pt x="23253" y="56235"/>
                  <a:pt x="23660" y="55587"/>
                  <a:pt x="24079" y="54927"/>
                </a:cubicBezTo>
                <a:lnTo>
                  <a:pt x="24079" y="54076"/>
                </a:lnTo>
                <a:cubicBezTo>
                  <a:pt x="24295" y="53416"/>
                  <a:pt x="24498" y="52755"/>
                  <a:pt x="24917" y="52108"/>
                </a:cubicBezTo>
                <a:cubicBezTo>
                  <a:pt x="25133" y="51828"/>
                  <a:pt x="25565" y="51434"/>
                  <a:pt x="25971" y="51092"/>
                </a:cubicBezTo>
                <a:lnTo>
                  <a:pt x="25971" y="48920"/>
                </a:lnTo>
                <a:cubicBezTo>
                  <a:pt x="26174" y="48640"/>
                  <a:pt x="26593" y="48361"/>
                  <a:pt x="27012" y="47967"/>
                </a:cubicBezTo>
                <a:lnTo>
                  <a:pt x="27012" y="45986"/>
                </a:lnTo>
                <a:cubicBezTo>
                  <a:pt x="27228" y="45719"/>
                  <a:pt x="27647" y="45427"/>
                  <a:pt x="28041" y="45059"/>
                </a:cubicBezTo>
                <a:lnTo>
                  <a:pt x="28041" y="44030"/>
                </a:lnTo>
                <a:cubicBezTo>
                  <a:pt x="28282" y="43357"/>
                  <a:pt x="28485" y="42709"/>
                  <a:pt x="28892" y="42074"/>
                </a:cubicBezTo>
                <a:lnTo>
                  <a:pt x="28892" y="41109"/>
                </a:lnTo>
                <a:cubicBezTo>
                  <a:pt x="29108" y="40843"/>
                  <a:pt x="29527" y="40462"/>
                  <a:pt x="29959" y="40081"/>
                </a:cubicBezTo>
                <a:lnTo>
                  <a:pt x="29959" y="39154"/>
                </a:lnTo>
                <a:cubicBezTo>
                  <a:pt x="30149" y="38861"/>
                  <a:pt x="30365" y="38518"/>
                  <a:pt x="30784" y="38112"/>
                </a:cubicBezTo>
                <a:lnTo>
                  <a:pt x="30784" y="25450"/>
                </a:lnTo>
                <a:cubicBezTo>
                  <a:pt x="30365" y="25158"/>
                  <a:pt x="30149" y="24891"/>
                  <a:pt x="29959" y="24510"/>
                </a:cubicBezTo>
                <a:lnTo>
                  <a:pt x="29959" y="17564"/>
                </a:lnTo>
                <a:cubicBezTo>
                  <a:pt x="29527" y="17272"/>
                  <a:pt x="29108" y="16979"/>
                  <a:pt x="28892" y="16611"/>
                </a:cubicBezTo>
                <a:lnTo>
                  <a:pt x="28892" y="15773"/>
                </a:lnTo>
                <a:cubicBezTo>
                  <a:pt x="28485" y="15481"/>
                  <a:pt x="28282" y="15125"/>
                  <a:pt x="28041" y="14744"/>
                </a:cubicBezTo>
                <a:lnTo>
                  <a:pt x="28041" y="13792"/>
                </a:lnTo>
                <a:cubicBezTo>
                  <a:pt x="27228" y="13131"/>
                  <a:pt x="26593" y="12496"/>
                  <a:pt x="25971" y="11836"/>
                </a:cubicBezTo>
                <a:lnTo>
                  <a:pt x="25971" y="10782"/>
                </a:lnTo>
                <a:cubicBezTo>
                  <a:pt x="25565" y="10502"/>
                  <a:pt x="25133" y="10223"/>
                  <a:pt x="24917" y="9867"/>
                </a:cubicBezTo>
                <a:cubicBezTo>
                  <a:pt x="24498" y="9194"/>
                  <a:pt x="24295" y="8559"/>
                  <a:pt x="24079" y="7873"/>
                </a:cubicBezTo>
                <a:lnTo>
                  <a:pt x="24079" y="6870"/>
                </a:lnTo>
                <a:cubicBezTo>
                  <a:pt x="23660" y="6578"/>
                  <a:pt x="23253" y="6286"/>
                  <a:pt x="23037" y="5930"/>
                </a:cubicBezTo>
                <a:cubicBezTo>
                  <a:pt x="22618" y="5270"/>
                  <a:pt x="22199" y="4584"/>
                  <a:pt x="21983" y="3936"/>
                </a:cubicBezTo>
                <a:cubicBezTo>
                  <a:pt x="21564" y="3301"/>
                  <a:pt x="21145" y="2628"/>
                  <a:pt x="21145" y="1993"/>
                </a:cubicBezTo>
                <a:cubicBezTo>
                  <a:pt x="20726" y="1308"/>
                  <a:pt x="20116" y="647"/>
                  <a:pt x="19481" y="0"/>
                </a:cubicBezTo>
                <a:lnTo>
                  <a:pt x="17589" y="0"/>
                </a:lnTo>
                <a:lnTo>
                  <a:pt x="17589" y="1041"/>
                </a:lnTo>
                <a:cubicBezTo>
                  <a:pt x="16967" y="1689"/>
                  <a:pt x="16344" y="2336"/>
                  <a:pt x="15709" y="2895"/>
                </a:cubicBezTo>
                <a:cubicBezTo>
                  <a:pt x="15290" y="3555"/>
                  <a:pt x="14871" y="4216"/>
                  <a:pt x="14668" y="4876"/>
                </a:cubicBezTo>
                <a:cubicBezTo>
                  <a:pt x="14249" y="5270"/>
                  <a:pt x="13817" y="5626"/>
                  <a:pt x="13614" y="5930"/>
                </a:cubicBezTo>
                <a:cubicBezTo>
                  <a:pt x="13195" y="6578"/>
                  <a:pt x="12979" y="7213"/>
                  <a:pt x="12775" y="7873"/>
                </a:cubicBezTo>
                <a:cubicBezTo>
                  <a:pt x="12356" y="8902"/>
                  <a:pt x="11950" y="9867"/>
                  <a:pt x="11722" y="10782"/>
                </a:cubicBezTo>
                <a:lnTo>
                  <a:pt x="11722" y="12763"/>
                </a:lnTo>
                <a:cubicBezTo>
                  <a:pt x="11315" y="13131"/>
                  <a:pt x="10883" y="13525"/>
                  <a:pt x="10680" y="13792"/>
                </a:cubicBezTo>
                <a:lnTo>
                  <a:pt x="10680" y="15773"/>
                </a:lnTo>
                <a:cubicBezTo>
                  <a:pt x="10261" y="16040"/>
                  <a:pt x="10058" y="16332"/>
                  <a:pt x="9842" y="16611"/>
                </a:cubicBezTo>
                <a:lnTo>
                  <a:pt x="9842" y="18592"/>
                </a:lnTo>
                <a:cubicBezTo>
                  <a:pt x="9423" y="18961"/>
                  <a:pt x="9004" y="19227"/>
                  <a:pt x="8801" y="19532"/>
                </a:cubicBezTo>
                <a:lnTo>
                  <a:pt x="8801" y="20573"/>
                </a:lnTo>
                <a:cubicBezTo>
                  <a:pt x="8382" y="20916"/>
                  <a:pt x="7962" y="21208"/>
                  <a:pt x="7746" y="21475"/>
                </a:cubicBezTo>
                <a:lnTo>
                  <a:pt x="7746" y="23469"/>
                </a:lnTo>
                <a:lnTo>
                  <a:pt x="6705" y="23469"/>
                </a:lnTo>
                <a:lnTo>
                  <a:pt x="6705" y="25450"/>
                </a:lnTo>
                <a:cubicBezTo>
                  <a:pt x="6286" y="25818"/>
                  <a:pt x="6083" y="26199"/>
                  <a:pt x="5867" y="26479"/>
                </a:cubicBezTo>
                <a:lnTo>
                  <a:pt x="5867" y="30416"/>
                </a:lnTo>
                <a:cubicBezTo>
                  <a:pt x="5448" y="30784"/>
                  <a:pt x="5029" y="31076"/>
                  <a:pt x="4813" y="31343"/>
                </a:cubicBezTo>
                <a:lnTo>
                  <a:pt x="4813" y="35293"/>
                </a:lnTo>
                <a:cubicBezTo>
                  <a:pt x="4394" y="35966"/>
                  <a:pt x="4190" y="36614"/>
                  <a:pt x="3987" y="37160"/>
                </a:cubicBezTo>
                <a:lnTo>
                  <a:pt x="3987" y="39154"/>
                </a:lnTo>
                <a:cubicBezTo>
                  <a:pt x="3555" y="39814"/>
                  <a:pt x="3162" y="40462"/>
                  <a:pt x="2933" y="41109"/>
                </a:cubicBezTo>
                <a:lnTo>
                  <a:pt x="2933" y="450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648677" y="2061080"/>
            <a:ext cx="41903" cy="40260"/>
          </a:xfrm>
          <a:custGeom>
            <a:avLst/>
            <a:gdLst>
              <a:gd name="connsiteX0" fmla="*/ 2095 w 48996"/>
              <a:gd name="connsiteY0" fmla="*/ 25450 h 47129"/>
              <a:gd name="connsiteX1" fmla="*/ 1028 w 48996"/>
              <a:gd name="connsiteY1" fmla="*/ 26377 h 47129"/>
              <a:gd name="connsiteX2" fmla="*/ 0 w 48996"/>
              <a:gd name="connsiteY2" fmla="*/ 26377 h 47129"/>
              <a:gd name="connsiteX3" fmla="*/ 0 w 48996"/>
              <a:gd name="connsiteY3" fmla="*/ 28333 h 47129"/>
              <a:gd name="connsiteX4" fmla="*/ 1028 w 48996"/>
              <a:gd name="connsiteY4" fmla="*/ 28333 h 47129"/>
              <a:gd name="connsiteX5" fmla="*/ 1028 w 48996"/>
              <a:gd name="connsiteY5" fmla="*/ 29387 h 47129"/>
              <a:gd name="connsiteX6" fmla="*/ 2095 w 48996"/>
              <a:gd name="connsiteY6" fmla="*/ 30327 h 47129"/>
              <a:gd name="connsiteX7" fmla="*/ 2095 w 48996"/>
              <a:gd name="connsiteY7" fmla="*/ 31356 h 47129"/>
              <a:gd name="connsiteX8" fmla="*/ 5029 w 48996"/>
              <a:gd name="connsiteY8" fmla="*/ 34163 h 47129"/>
              <a:gd name="connsiteX9" fmla="*/ 5029 w 48996"/>
              <a:gd name="connsiteY9" fmla="*/ 35293 h 47129"/>
              <a:gd name="connsiteX10" fmla="*/ 6896 w 48996"/>
              <a:gd name="connsiteY10" fmla="*/ 37185 h 47129"/>
              <a:gd name="connsiteX11" fmla="*/ 6896 w 48996"/>
              <a:gd name="connsiteY11" fmla="*/ 38125 h 47129"/>
              <a:gd name="connsiteX12" fmla="*/ 9842 w 48996"/>
              <a:gd name="connsiteY12" fmla="*/ 41224 h 47129"/>
              <a:gd name="connsiteX13" fmla="*/ 9842 w 48996"/>
              <a:gd name="connsiteY13" fmla="*/ 42240 h 47129"/>
              <a:gd name="connsiteX14" fmla="*/ 10883 w 48996"/>
              <a:gd name="connsiteY14" fmla="*/ 43192 h 47129"/>
              <a:gd name="connsiteX15" fmla="*/ 11722 w 48996"/>
              <a:gd name="connsiteY15" fmla="*/ 43192 h 47129"/>
              <a:gd name="connsiteX16" fmla="*/ 14859 w 48996"/>
              <a:gd name="connsiteY16" fmla="*/ 46177 h 47129"/>
              <a:gd name="connsiteX17" fmla="*/ 16751 w 48996"/>
              <a:gd name="connsiteY17" fmla="*/ 46177 h 47129"/>
              <a:gd name="connsiteX18" fmla="*/ 17589 w 48996"/>
              <a:gd name="connsiteY18" fmla="*/ 47129 h 47129"/>
              <a:gd name="connsiteX19" fmla="*/ 22580 w 48996"/>
              <a:gd name="connsiteY19" fmla="*/ 47129 h 47129"/>
              <a:gd name="connsiteX20" fmla="*/ 23456 w 48996"/>
              <a:gd name="connsiteY20" fmla="*/ 46177 h 47129"/>
              <a:gd name="connsiteX21" fmla="*/ 24498 w 48996"/>
              <a:gd name="connsiteY21" fmla="*/ 46177 h 47129"/>
              <a:gd name="connsiteX22" fmla="*/ 25539 w 48996"/>
              <a:gd name="connsiteY22" fmla="*/ 45161 h 47129"/>
              <a:gd name="connsiteX23" fmla="*/ 27406 w 48996"/>
              <a:gd name="connsiteY23" fmla="*/ 45161 h 47129"/>
              <a:gd name="connsiteX24" fmla="*/ 30340 w 48996"/>
              <a:gd name="connsiteY24" fmla="*/ 42240 h 47129"/>
              <a:gd name="connsiteX25" fmla="*/ 32245 w 48996"/>
              <a:gd name="connsiteY25" fmla="*/ 41224 h 47129"/>
              <a:gd name="connsiteX26" fmla="*/ 34340 w 48996"/>
              <a:gd name="connsiteY26" fmla="*/ 39255 h 47129"/>
              <a:gd name="connsiteX27" fmla="*/ 35369 w 48996"/>
              <a:gd name="connsiteY27" fmla="*/ 37376 h 47129"/>
              <a:gd name="connsiteX28" fmla="*/ 36195 w 48996"/>
              <a:gd name="connsiteY28" fmla="*/ 36334 h 47129"/>
              <a:gd name="connsiteX29" fmla="*/ 38303 w 48996"/>
              <a:gd name="connsiteY29" fmla="*/ 35496 h 47129"/>
              <a:gd name="connsiteX30" fmla="*/ 39141 w 48996"/>
              <a:gd name="connsiteY30" fmla="*/ 33515 h 47129"/>
              <a:gd name="connsiteX31" fmla="*/ 40195 w 48996"/>
              <a:gd name="connsiteY31" fmla="*/ 32473 h 47129"/>
              <a:gd name="connsiteX32" fmla="*/ 41021 w 48996"/>
              <a:gd name="connsiteY32" fmla="*/ 30505 h 47129"/>
              <a:gd name="connsiteX33" fmla="*/ 42087 w 48996"/>
              <a:gd name="connsiteY33" fmla="*/ 29578 h 47129"/>
              <a:gd name="connsiteX34" fmla="*/ 43129 w 48996"/>
              <a:gd name="connsiteY34" fmla="*/ 27597 h 47129"/>
              <a:gd name="connsiteX35" fmla="*/ 44183 w 48996"/>
              <a:gd name="connsiteY35" fmla="*/ 26581 h 47129"/>
              <a:gd name="connsiteX36" fmla="*/ 45008 w 48996"/>
              <a:gd name="connsiteY36" fmla="*/ 24396 h 47129"/>
              <a:gd name="connsiteX37" fmla="*/ 46050 w 48996"/>
              <a:gd name="connsiteY37" fmla="*/ 22542 h 47129"/>
              <a:gd name="connsiteX38" fmla="*/ 46888 w 48996"/>
              <a:gd name="connsiteY38" fmla="*/ 21501 h 47129"/>
              <a:gd name="connsiteX39" fmla="*/ 46888 w 48996"/>
              <a:gd name="connsiteY39" fmla="*/ 19519 h 47129"/>
              <a:gd name="connsiteX40" fmla="*/ 47929 w 48996"/>
              <a:gd name="connsiteY40" fmla="*/ 18605 h 47129"/>
              <a:gd name="connsiteX41" fmla="*/ 47929 w 48996"/>
              <a:gd name="connsiteY41" fmla="*/ 16611 h 47129"/>
              <a:gd name="connsiteX42" fmla="*/ 48996 w 48996"/>
              <a:gd name="connsiteY42" fmla="*/ 14757 h 47129"/>
              <a:gd name="connsiteX43" fmla="*/ 48996 w 48996"/>
              <a:gd name="connsiteY43" fmla="*/ 7886 h 47129"/>
              <a:gd name="connsiteX44" fmla="*/ 47929 w 48996"/>
              <a:gd name="connsiteY44" fmla="*/ 6857 h 47129"/>
              <a:gd name="connsiteX45" fmla="*/ 47929 w 48996"/>
              <a:gd name="connsiteY45" fmla="*/ 4876 h 47129"/>
              <a:gd name="connsiteX46" fmla="*/ 44183 w 48996"/>
              <a:gd name="connsiteY46" fmla="*/ 939 h 47129"/>
              <a:gd name="connsiteX47" fmla="*/ 42087 w 48996"/>
              <a:gd name="connsiteY47" fmla="*/ 939 h 47129"/>
              <a:gd name="connsiteX48" fmla="*/ 41021 w 48996"/>
              <a:gd name="connsiteY48" fmla="*/ 0 h 47129"/>
              <a:gd name="connsiteX49" fmla="*/ 40195 w 48996"/>
              <a:gd name="connsiteY49" fmla="*/ 939 h 47129"/>
              <a:gd name="connsiteX50" fmla="*/ 36195 w 48996"/>
              <a:gd name="connsiteY50" fmla="*/ 939 h 47129"/>
              <a:gd name="connsiteX51" fmla="*/ 35369 w 48996"/>
              <a:gd name="connsiteY51" fmla="*/ 1968 h 47129"/>
              <a:gd name="connsiteX52" fmla="*/ 32245 w 48996"/>
              <a:gd name="connsiteY52" fmla="*/ 1968 h 47129"/>
              <a:gd name="connsiteX53" fmla="*/ 31394 w 48996"/>
              <a:gd name="connsiteY53" fmla="*/ 2908 h 47129"/>
              <a:gd name="connsiteX54" fmla="*/ 30340 w 48996"/>
              <a:gd name="connsiteY54" fmla="*/ 2908 h 47129"/>
              <a:gd name="connsiteX55" fmla="*/ 28473 w 48996"/>
              <a:gd name="connsiteY55" fmla="*/ 3949 h 47129"/>
              <a:gd name="connsiteX56" fmla="*/ 27406 w 48996"/>
              <a:gd name="connsiteY56" fmla="*/ 3949 h 47129"/>
              <a:gd name="connsiteX57" fmla="*/ 26365 w 48996"/>
              <a:gd name="connsiteY57" fmla="*/ 4876 h 47129"/>
              <a:gd name="connsiteX58" fmla="*/ 24498 w 48996"/>
              <a:gd name="connsiteY58" fmla="*/ 4876 h 47129"/>
              <a:gd name="connsiteX59" fmla="*/ 23456 w 48996"/>
              <a:gd name="connsiteY59" fmla="*/ 5918 h 47129"/>
              <a:gd name="connsiteX60" fmla="*/ 22580 w 48996"/>
              <a:gd name="connsiteY60" fmla="*/ 5918 h 47129"/>
              <a:gd name="connsiteX61" fmla="*/ 20726 w 48996"/>
              <a:gd name="connsiteY61" fmla="*/ 6857 h 47129"/>
              <a:gd name="connsiteX62" fmla="*/ 19684 w 48996"/>
              <a:gd name="connsiteY62" fmla="*/ 7886 h 47129"/>
              <a:gd name="connsiteX63" fmla="*/ 18643 w 48996"/>
              <a:gd name="connsiteY63" fmla="*/ 7886 h 47129"/>
              <a:gd name="connsiteX64" fmla="*/ 17589 w 48996"/>
              <a:gd name="connsiteY64" fmla="*/ 8826 h 47129"/>
              <a:gd name="connsiteX65" fmla="*/ 15709 w 48996"/>
              <a:gd name="connsiteY65" fmla="*/ 8826 h 47129"/>
              <a:gd name="connsiteX66" fmla="*/ 14859 w 48996"/>
              <a:gd name="connsiteY66" fmla="*/ 9753 h 47129"/>
              <a:gd name="connsiteX67" fmla="*/ 13804 w 48996"/>
              <a:gd name="connsiteY67" fmla="*/ 9753 h 47129"/>
              <a:gd name="connsiteX68" fmla="*/ 12750 w 48996"/>
              <a:gd name="connsiteY68" fmla="*/ 10807 h 47129"/>
              <a:gd name="connsiteX69" fmla="*/ 10883 w 48996"/>
              <a:gd name="connsiteY69" fmla="*/ 10807 h 47129"/>
              <a:gd name="connsiteX70" fmla="*/ 10883 w 48996"/>
              <a:gd name="connsiteY70" fmla="*/ 11734 h 47129"/>
              <a:gd name="connsiteX71" fmla="*/ 9842 w 48996"/>
              <a:gd name="connsiteY71" fmla="*/ 11734 h 47129"/>
              <a:gd name="connsiteX72" fmla="*/ 3962 w 48996"/>
              <a:gd name="connsiteY72" fmla="*/ 17551 h 47129"/>
              <a:gd name="connsiteX73" fmla="*/ 3962 w 48996"/>
              <a:gd name="connsiteY73" fmla="*/ 18605 h 47129"/>
              <a:gd name="connsiteX74" fmla="*/ 2921 w 48996"/>
              <a:gd name="connsiteY74" fmla="*/ 18605 h 47129"/>
              <a:gd name="connsiteX75" fmla="*/ 2095 w 48996"/>
              <a:gd name="connsiteY75" fmla="*/ 19519 h 47129"/>
              <a:gd name="connsiteX76" fmla="*/ 2095 w 48996"/>
              <a:gd name="connsiteY76" fmla="*/ 21501 h 47129"/>
              <a:gd name="connsiteX77" fmla="*/ 1028 w 48996"/>
              <a:gd name="connsiteY77" fmla="*/ 22542 h 47129"/>
              <a:gd name="connsiteX78" fmla="*/ 2095 w 48996"/>
              <a:gd name="connsiteY78" fmla="*/ 23482 h 47129"/>
              <a:gd name="connsiteX79" fmla="*/ 2095 w 48996"/>
              <a:gd name="connsiteY79" fmla="*/ 25450 h 47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</a:cxnLst>
            <a:rect l="l" t="t" r="r" b="b"/>
            <a:pathLst>
              <a:path w="48996" h="47129">
                <a:moveTo>
                  <a:pt x="2095" y="25450"/>
                </a:moveTo>
                <a:cubicBezTo>
                  <a:pt x="1676" y="25819"/>
                  <a:pt x="1231" y="26085"/>
                  <a:pt x="1028" y="26377"/>
                </a:cubicBezTo>
                <a:lnTo>
                  <a:pt x="0" y="26377"/>
                </a:lnTo>
                <a:lnTo>
                  <a:pt x="0" y="28333"/>
                </a:lnTo>
                <a:lnTo>
                  <a:pt x="1028" y="28333"/>
                </a:lnTo>
                <a:lnTo>
                  <a:pt x="1028" y="29387"/>
                </a:lnTo>
                <a:cubicBezTo>
                  <a:pt x="1231" y="29768"/>
                  <a:pt x="1676" y="30048"/>
                  <a:pt x="2095" y="30327"/>
                </a:cubicBezTo>
                <a:lnTo>
                  <a:pt x="2095" y="31356"/>
                </a:lnTo>
                <a:cubicBezTo>
                  <a:pt x="2921" y="32296"/>
                  <a:pt x="3962" y="33248"/>
                  <a:pt x="5029" y="34163"/>
                </a:cubicBezTo>
                <a:lnTo>
                  <a:pt x="5029" y="35293"/>
                </a:lnTo>
                <a:cubicBezTo>
                  <a:pt x="5626" y="35953"/>
                  <a:pt x="6273" y="36626"/>
                  <a:pt x="6896" y="37185"/>
                </a:cubicBezTo>
                <a:lnTo>
                  <a:pt x="6896" y="38125"/>
                </a:lnTo>
                <a:cubicBezTo>
                  <a:pt x="7746" y="39154"/>
                  <a:pt x="8801" y="40081"/>
                  <a:pt x="9842" y="41224"/>
                </a:cubicBezTo>
                <a:lnTo>
                  <a:pt x="9842" y="42240"/>
                </a:lnTo>
                <a:cubicBezTo>
                  <a:pt x="10033" y="42621"/>
                  <a:pt x="10477" y="42913"/>
                  <a:pt x="10883" y="43192"/>
                </a:cubicBezTo>
                <a:lnTo>
                  <a:pt x="11722" y="43192"/>
                </a:lnTo>
                <a:cubicBezTo>
                  <a:pt x="12750" y="44221"/>
                  <a:pt x="13804" y="45262"/>
                  <a:pt x="14859" y="46177"/>
                </a:cubicBezTo>
                <a:lnTo>
                  <a:pt x="16751" y="46177"/>
                </a:lnTo>
                <a:cubicBezTo>
                  <a:pt x="16967" y="46558"/>
                  <a:pt x="17157" y="46850"/>
                  <a:pt x="17589" y="47129"/>
                </a:cubicBezTo>
                <a:lnTo>
                  <a:pt x="22580" y="47129"/>
                </a:lnTo>
                <a:cubicBezTo>
                  <a:pt x="22809" y="46850"/>
                  <a:pt x="23037" y="46558"/>
                  <a:pt x="23456" y="46177"/>
                </a:cubicBezTo>
                <a:lnTo>
                  <a:pt x="24498" y="46177"/>
                </a:lnTo>
                <a:cubicBezTo>
                  <a:pt x="24688" y="45910"/>
                  <a:pt x="25133" y="45529"/>
                  <a:pt x="25539" y="45161"/>
                </a:cubicBezTo>
                <a:lnTo>
                  <a:pt x="27406" y="45161"/>
                </a:lnTo>
                <a:cubicBezTo>
                  <a:pt x="28270" y="44221"/>
                  <a:pt x="29311" y="43281"/>
                  <a:pt x="30340" y="42240"/>
                </a:cubicBezTo>
                <a:cubicBezTo>
                  <a:pt x="30988" y="41960"/>
                  <a:pt x="31597" y="41592"/>
                  <a:pt x="32245" y="41224"/>
                </a:cubicBezTo>
                <a:cubicBezTo>
                  <a:pt x="32867" y="40551"/>
                  <a:pt x="33489" y="39903"/>
                  <a:pt x="34340" y="39255"/>
                </a:cubicBezTo>
                <a:cubicBezTo>
                  <a:pt x="34518" y="38684"/>
                  <a:pt x="34975" y="38023"/>
                  <a:pt x="35369" y="37376"/>
                </a:cubicBezTo>
                <a:cubicBezTo>
                  <a:pt x="35585" y="37109"/>
                  <a:pt x="35788" y="36715"/>
                  <a:pt x="36195" y="36334"/>
                </a:cubicBezTo>
                <a:cubicBezTo>
                  <a:pt x="36829" y="36055"/>
                  <a:pt x="37477" y="35775"/>
                  <a:pt x="38303" y="35496"/>
                </a:cubicBezTo>
                <a:cubicBezTo>
                  <a:pt x="38518" y="34836"/>
                  <a:pt x="38734" y="34163"/>
                  <a:pt x="39141" y="33515"/>
                </a:cubicBezTo>
                <a:cubicBezTo>
                  <a:pt x="39370" y="33248"/>
                  <a:pt x="39763" y="32867"/>
                  <a:pt x="40195" y="32473"/>
                </a:cubicBezTo>
                <a:cubicBezTo>
                  <a:pt x="40411" y="31826"/>
                  <a:pt x="40614" y="31178"/>
                  <a:pt x="41021" y="30505"/>
                </a:cubicBezTo>
                <a:cubicBezTo>
                  <a:pt x="41237" y="30226"/>
                  <a:pt x="41643" y="29946"/>
                  <a:pt x="42087" y="29578"/>
                </a:cubicBezTo>
                <a:cubicBezTo>
                  <a:pt x="42290" y="28930"/>
                  <a:pt x="42697" y="28257"/>
                  <a:pt x="43129" y="27597"/>
                </a:cubicBezTo>
                <a:cubicBezTo>
                  <a:pt x="43332" y="27330"/>
                  <a:pt x="43764" y="26949"/>
                  <a:pt x="44183" y="26581"/>
                </a:cubicBezTo>
                <a:cubicBezTo>
                  <a:pt x="44373" y="25730"/>
                  <a:pt x="44589" y="25069"/>
                  <a:pt x="45008" y="24396"/>
                </a:cubicBezTo>
                <a:cubicBezTo>
                  <a:pt x="45211" y="23837"/>
                  <a:pt x="45630" y="23190"/>
                  <a:pt x="46050" y="22542"/>
                </a:cubicBezTo>
                <a:cubicBezTo>
                  <a:pt x="46266" y="22250"/>
                  <a:pt x="46482" y="21894"/>
                  <a:pt x="46888" y="21501"/>
                </a:cubicBezTo>
                <a:lnTo>
                  <a:pt x="46888" y="19519"/>
                </a:lnTo>
                <a:cubicBezTo>
                  <a:pt x="47078" y="19240"/>
                  <a:pt x="47536" y="18961"/>
                  <a:pt x="47929" y="18605"/>
                </a:cubicBezTo>
                <a:lnTo>
                  <a:pt x="47929" y="16611"/>
                </a:lnTo>
                <a:cubicBezTo>
                  <a:pt x="48158" y="16052"/>
                  <a:pt x="48577" y="15392"/>
                  <a:pt x="48996" y="14757"/>
                </a:cubicBezTo>
                <a:lnTo>
                  <a:pt x="48996" y="7886"/>
                </a:lnTo>
                <a:cubicBezTo>
                  <a:pt x="48577" y="7607"/>
                  <a:pt x="48158" y="7226"/>
                  <a:pt x="47929" y="6857"/>
                </a:cubicBezTo>
                <a:lnTo>
                  <a:pt x="47929" y="4876"/>
                </a:lnTo>
                <a:cubicBezTo>
                  <a:pt x="46685" y="3555"/>
                  <a:pt x="45427" y="2273"/>
                  <a:pt x="44183" y="939"/>
                </a:cubicBezTo>
                <a:lnTo>
                  <a:pt x="42087" y="939"/>
                </a:lnTo>
                <a:cubicBezTo>
                  <a:pt x="41643" y="660"/>
                  <a:pt x="41237" y="380"/>
                  <a:pt x="41021" y="0"/>
                </a:cubicBezTo>
                <a:cubicBezTo>
                  <a:pt x="40614" y="380"/>
                  <a:pt x="40411" y="660"/>
                  <a:pt x="40195" y="939"/>
                </a:cubicBezTo>
                <a:lnTo>
                  <a:pt x="36195" y="939"/>
                </a:lnTo>
                <a:cubicBezTo>
                  <a:pt x="35788" y="1308"/>
                  <a:pt x="35585" y="1689"/>
                  <a:pt x="35369" y="1968"/>
                </a:cubicBezTo>
                <a:lnTo>
                  <a:pt x="32245" y="1968"/>
                </a:lnTo>
                <a:cubicBezTo>
                  <a:pt x="31800" y="2349"/>
                  <a:pt x="31597" y="2628"/>
                  <a:pt x="31394" y="2908"/>
                </a:cubicBezTo>
                <a:lnTo>
                  <a:pt x="30340" y="2908"/>
                </a:lnTo>
                <a:cubicBezTo>
                  <a:pt x="29705" y="3301"/>
                  <a:pt x="29095" y="3644"/>
                  <a:pt x="28473" y="3949"/>
                </a:cubicBezTo>
                <a:lnTo>
                  <a:pt x="27406" y="3949"/>
                </a:lnTo>
                <a:cubicBezTo>
                  <a:pt x="27000" y="4317"/>
                  <a:pt x="26593" y="4597"/>
                  <a:pt x="26365" y="4876"/>
                </a:cubicBezTo>
                <a:lnTo>
                  <a:pt x="24498" y="4876"/>
                </a:lnTo>
                <a:cubicBezTo>
                  <a:pt x="24079" y="5257"/>
                  <a:pt x="23634" y="5626"/>
                  <a:pt x="23456" y="5918"/>
                </a:cubicBezTo>
                <a:lnTo>
                  <a:pt x="22580" y="5918"/>
                </a:lnTo>
                <a:cubicBezTo>
                  <a:pt x="21983" y="6299"/>
                  <a:pt x="21361" y="6591"/>
                  <a:pt x="20726" y="6857"/>
                </a:cubicBezTo>
                <a:cubicBezTo>
                  <a:pt x="20307" y="7226"/>
                  <a:pt x="19875" y="7607"/>
                  <a:pt x="19684" y="7886"/>
                </a:cubicBezTo>
                <a:lnTo>
                  <a:pt x="18643" y="7886"/>
                </a:lnTo>
                <a:cubicBezTo>
                  <a:pt x="18186" y="8267"/>
                  <a:pt x="17792" y="8559"/>
                  <a:pt x="17589" y="8826"/>
                </a:cubicBezTo>
                <a:lnTo>
                  <a:pt x="15709" y="8826"/>
                </a:lnTo>
                <a:cubicBezTo>
                  <a:pt x="15290" y="9194"/>
                  <a:pt x="15062" y="9486"/>
                  <a:pt x="14859" y="9753"/>
                </a:cubicBezTo>
                <a:lnTo>
                  <a:pt x="13804" y="9753"/>
                </a:lnTo>
                <a:cubicBezTo>
                  <a:pt x="13385" y="10147"/>
                  <a:pt x="12979" y="10515"/>
                  <a:pt x="12750" y="10807"/>
                </a:cubicBezTo>
                <a:lnTo>
                  <a:pt x="10883" y="10807"/>
                </a:lnTo>
                <a:lnTo>
                  <a:pt x="10883" y="11734"/>
                </a:lnTo>
                <a:lnTo>
                  <a:pt x="9842" y="11734"/>
                </a:lnTo>
                <a:cubicBezTo>
                  <a:pt x="7746" y="13716"/>
                  <a:pt x="5867" y="15659"/>
                  <a:pt x="3962" y="17551"/>
                </a:cubicBezTo>
                <a:lnTo>
                  <a:pt x="3962" y="18605"/>
                </a:lnTo>
                <a:lnTo>
                  <a:pt x="2921" y="18605"/>
                </a:lnTo>
                <a:cubicBezTo>
                  <a:pt x="2501" y="18961"/>
                  <a:pt x="2311" y="19240"/>
                  <a:pt x="2095" y="19519"/>
                </a:cubicBezTo>
                <a:lnTo>
                  <a:pt x="2095" y="21501"/>
                </a:lnTo>
                <a:cubicBezTo>
                  <a:pt x="1676" y="21894"/>
                  <a:pt x="1231" y="22250"/>
                  <a:pt x="1028" y="22542"/>
                </a:cubicBezTo>
                <a:cubicBezTo>
                  <a:pt x="1231" y="22898"/>
                  <a:pt x="1676" y="23190"/>
                  <a:pt x="2095" y="23482"/>
                </a:cubicBezTo>
                <a:lnTo>
                  <a:pt x="2095" y="254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674268" y="2110327"/>
            <a:ext cx="46747" cy="98585"/>
          </a:xfrm>
          <a:custGeom>
            <a:avLst/>
            <a:gdLst>
              <a:gd name="connsiteX0" fmla="*/ 5041 w 54660"/>
              <a:gd name="connsiteY0" fmla="*/ 70421 h 115404"/>
              <a:gd name="connsiteX1" fmla="*/ 5041 w 54660"/>
              <a:gd name="connsiteY1" fmla="*/ 72377 h 115404"/>
              <a:gd name="connsiteX2" fmla="*/ 3987 w 54660"/>
              <a:gd name="connsiteY2" fmla="*/ 74358 h 115404"/>
              <a:gd name="connsiteX3" fmla="*/ 3987 w 54660"/>
              <a:gd name="connsiteY3" fmla="*/ 77254 h 115404"/>
              <a:gd name="connsiteX4" fmla="*/ 2946 w 54660"/>
              <a:gd name="connsiteY4" fmla="*/ 78320 h 115404"/>
              <a:gd name="connsiteX5" fmla="*/ 2946 w 54660"/>
              <a:gd name="connsiteY5" fmla="*/ 81203 h 115404"/>
              <a:gd name="connsiteX6" fmla="*/ 1904 w 54660"/>
              <a:gd name="connsiteY6" fmla="*/ 83172 h 115404"/>
              <a:gd name="connsiteX7" fmla="*/ 1904 w 54660"/>
              <a:gd name="connsiteY7" fmla="*/ 87122 h 115404"/>
              <a:gd name="connsiteX8" fmla="*/ 1053 w 54660"/>
              <a:gd name="connsiteY8" fmla="*/ 87960 h 115404"/>
              <a:gd name="connsiteX9" fmla="*/ 1053 w 54660"/>
              <a:gd name="connsiteY9" fmla="*/ 91922 h 115404"/>
              <a:gd name="connsiteX10" fmla="*/ 0 w 54660"/>
              <a:gd name="connsiteY10" fmla="*/ 93878 h 115404"/>
              <a:gd name="connsiteX11" fmla="*/ 0 w 54660"/>
              <a:gd name="connsiteY11" fmla="*/ 108521 h 115404"/>
              <a:gd name="connsiteX12" fmla="*/ 1053 w 54660"/>
              <a:gd name="connsiteY12" fmla="*/ 110502 h 115404"/>
              <a:gd name="connsiteX13" fmla="*/ 1053 w 54660"/>
              <a:gd name="connsiteY13" fmla="*/ 111442 h 115404"/>
              <a:gd name="connsiteX14" fmla="*/ 1904 w 54660"/>
              <a:gd name="connsiteY14" fmla="*/ 112471 h 115404"/>
              <a:gd name="connsiteX15" fmla="*/ 1904 w 54660"/>
              <a:gd name="connsiteY15" fmla="*/ 113398 h 115404"/>
              <a:gd name="connsiteX16" fmla="*/ 2946 w 54660"/>
              <a:gd name="connsiteY16" fmla="*/ 114452 h 115404"/>
              <a:gd name="connsiteX17" fmla="*/ 3987 w 54660"/>
              <a:gd name="connsiteY17" fmla="*/ 114452 h 115404"/>
              <a:gd name="connsiteX18" fmla="*/ 5041 w 54660"/>
              <a:gd name="connsiteY18" fmla="*/ 115404 h 115404"/>
              <a:gd name="connsiteX19" fmla="*/ 5867 w 54660"/>
              <a:gd name="connsiteY19" fmla="*/ 115404 h 115404"/>
              <a:gd name="connsiteX20" fmla="*/ 7759 w 54660"/>
              <a:gd name="connsiteY20" fmla="*/ 113398 h 115404"/>
              <a:gd name="connsiteX21" fmla="*/ 8813 w 54660"/>
              <a:gd name="connsiteY21" fmla="*/ 113398 h 115404"/>
              <a:gd name="connsiteX22" fmla="*/ 9842 w 54660"/>
              <a:gd name="connsiteY22" fmla="*/ 112471 h 115404"/>
              <a:gd name="connsiteX23" fmla="*/ 10693 w 54660"/>
              <a:gd name="connsiteY23" fmla="*/ 110502 h 115404"/>
              <a:gd name="connsiteX24" fmla="*/ 12572 w 54660"/>
              <a:gd name="connsiteY24" fmla="*/ 109550 h 115404"/>
              <a:gd name="connsiteX25" fmla="*/ 13614 w 54660"/>
              <a:gd name="connsiteY25" fmla="*/ 108521 h 115404"/>
              <a:gd name="connsiteX26" fmla="*/ 14655 w 54660"/>
              <a:gd name="connsiteY26" fmla="*/ 106565 h 115404"/>
              <a:gd name="connsiteX27" fmla="*/ 16560 w 54660"/>
              <a:gd name="connsiteY27" fmla="*/ 105702 h 115404"/>
              <a:gd name="connsiteX28" fmla="*/ 18656 w 54660"/>
              <a:gd name="connsiteY28" fmla="*/ 103746 h 115404"/>
              <a:gd name="connsiteX29" fmla="*/ 19697 w 54660"/>
              <a:gd name="connsiteY29" fmla="*/ 101765 h 115404"/>
              <a:gd name="connsiteX30" fmla="*/ 21576 w 54660"/>
              <a:gd name="connsiteY30" fmla="*/ 99783 h 115404"/>
              <a:gd name="connsiteX31" fmla="*/ 22402 w 54660"/>
              <a:gd name="connsiteY31" fmla="*/ 97815 h 115404"/>
              <a:gd name="connsiteX32" fmla="*/ 24510 w 54660"/>
              <a:gd name="connsiteY32" fmla="*/ 96799 h 115404"/>
              <a:gd name="connsiteX33" fmla="*/ 26403 w 54660"/>
              <a:gd name="connsiteY33" fmla="*/ 94907 h 115404"/>
              <a:gd name="connsiteX34" fmla="*/ 27444 w 54660"/>
              <a:gd name="connsiteY34" fmla="*/ 92938 h 115404"/>
              <a:gd name="connsiteX35" fmla="*/ 29298 w 54660"/>
              <a:gd name="connsiteY35" fmla="*/ 90970 h 115404"/>
              <a:gd name="connsiteX36" fmla="*/ 30365 w 54660"/>
              <a:gd name="connsiteY36" fmla="*/ 89001 h 115404"/>
              <a:gd name="connsiteX37" fmla="*/ 34340 w 54660"/>
              <a:gd name="connsiteY37" fmla="*/ 85140 h 115404"/>
              <a:gd name="connsiteX38" fmla="*/ 35191 w 54660"/>
              <a:gd name="connsiteY38" fmla="*/ 83172 h 115404"/>
              <a:gd name="connsiteX39" fmla="*/ 36233 w 54660"/>
              <a:gd name="connsiteY39" fmla="*/ 81203 h 115404"/>
              <a:gd name="connsiteX40" fmla="*/ 38112 w 54660"/>
              <a:gd name="connsiteY40" fmla="*/ 80263 h 115404"/>
              <a:gd name="connsiteX41" fmla="*/ 39153 w 54660"/>
              <a:gd name="connsiteY41" fmla="*/ 78320 h 115404"/>
              <a:gd name="connsiteX42" fmla="*/ 40004 w 54660"/>
              <a:gd name="connsiteY42" fmla="*/ 77254 h 115404"/>
              <a:gd name="connsiteX43" fmla="*/ 41046 w 54660"/>
              <a:gd name="connsiteY43" fmla="*/ 75298 h 115404"/>
              <a:gd name="connsiteX44" fmla="*/ 43141 w 54660"/>
              <a:gd name="connsiteY44" fmla="*/ 73304 h 115404"/>
              <a:gd name="connsiteX45" fmla="*/ 43141 w 54660"/>
              <a:gd name="connsiteY45" fmla="*/ 72377 h 115404"/>
              <a:gd name="connsiteX46" fmla="*/ 45034 w 54660"/>
              <a:gd name="connsiteY46" fmla="*/ 70421 h 115404"/>
              <a:gd name="connsiteX47" fmla="*/ 45034 w 54660"/>
              <a:gd name="connsiteY47" fmla="*/ 69367 h 115404"/>
              <a:gd name="connsiteX48" fmla="*/ 46901 w 54660"/>
              <a:gd name="connsiteY48" fmla="*/ 67411 h 115404"/>
              <a:gd name="connsiteX49" fmla="*/ 46901 w 54660"/>
              <a:gd name="connsiteY49" fmla="*/ 66560 h 115404"/>
              <a:gd name="connsiteX50" fmla="*/ 47942 w 54660"/>
              <a:gd name="connsiteY50" fmla="*/ 65620 h 115404"/>
              <a:gd name="connsiteX51" fmla="*/ 47942 w 54660"/>
              <a:gd name="connsiteY51" fmla="*/ 64592 h 115404"/>
              <a:gd name="connsiteX52" fmla="*/ 49834 w 54660"/>
              <a:gd name="connsiteY52" fmla="*/ 62610 h 115404"/>
              <a:gd name="connsiteX53" fmla="*/ 49834 w 54660"/>
              <a:gd name="connsiteY53" fmla="*/ 60655 h 115404"/>
              <a:gd name="connsiteX54" fmla="*/ 50888 w 54660"/>
              <a:gd name="connsiteY54" fmla="*/ 59715 h 115404"/>
              <a:gd name="connsiteX55" fmla="*/ 50888 w 54660"/>
              <a:gd name="connsiteY55" fmla="*/ 58686 h 115404"/>
              <a:gd name="connsiteX56" fmla="*/ 51930 w 54660"/>
              <a:gd name="connsiteY56" fmla="*/ 56705 h 115404"/>
              <a:gd name="connsiteX57" fmla="*/ 51930 w 54660"/>
              <a:gd name="connsiteY57" fmla="*/ 53797 h 115404"/>
              <a:gd name="connsiteX58" fmla="*/ 52755 w 54660"/>
              <a:gd name="connsiteY58" fmla="*/ 52755 h 115404"/>
              <a:gd name="connsiteX59" fmla="*/ 52755 w 54660"/>
              <a:gd name="connsiteY59" fmla="*/ 51815 h 115404"/>
              <a:gd name="connsiteX60" fmla="*/ 53822 w 54660"/>
              <a:gd name="connsiteY60" fmla="*/ 49847 h 115404"/>
              <a:gd name="connsiteX61" fmla="*/ 53822 w 54660"/>
              <a:gd name="connsiteY61" fmla="*/ 47040 h 115404"/>
              <a:gd name="connsiteX62" fmla="*/ 54660 w 54660"/>
              <a:gd name="connsiteY62" fmla="*/ 45986 h 115404"/>
              <a:gd name="connsiteX63" fmla="*/ 54660 w 54660"/>
              <a:gd name="connsiteY63" fmla="*/ 5905 h 115404"/>
              <a:gd name="connsiteX64" fmla="*/ 53822 w 54660"/>
              <a:gd name="connsiteY64" fmla="*/ 3936 h 115404"/>
              <a:gd name="connsiteX65" fmla="*/ 53822 w 54660"/>
              <a:gd name="connsiteY65" fmla="*/ 3009 h 115404"/>
              <a:gd name="connsiteX66" fmla="*/ 52755 w 54660"/>
              <a:gd name="connsiteY66" fmla="*/ 1993 h 115404"/>
              <a:gd name="connsiteX67" fmla="*/ 52755 w 54660"/>
              <a:gd name="connsiteY67" fmla="*/ 1028 h 115404"/>
              <a:gd name="connsiteX68" fmla="*/ 51930 w 54660"/>
              <a:gd name="connsiteY68" fmla="*/ 0 h 115404"/>
              <a:gd name="connsiteX69" fmla="*/ 46901 w 54660"/>
              <a:gd name="connsiteY69" fmla="*/ 0 h 115404"/>
              <a:gd name="connsiteX70" fmla="*/ 45034 w 54660"/>
              <a:gd name="connsiteY70" fmla="*/ 1028 h 115404"/>
              <a:gd name="connsiteX71" fmla="*/ 43979 w 54660"/>
              <a:gd name="connsiteY71" fmla="*/ 1993 h 115404"/>
              <a:gd name="connsiteX72" fmla="*/ 42087 w 54660"/>
              <a:gd name="connsiteY72" fmla="*/ 3009 h 115404"/>
              <a:gd name="connsiteX73" fmla="*/ 41046 w 54660"/>
              <a:gd name="connsiteY73" fmla="*/ 4965 h 115404"/>
              <a:gd name="connsiteX74" fmla="*/ 39153 w 54660"/>
              <a:gd name="connsiteY74" fmla="*/ 5905 h 115404"/>
              <a:gd name="connsiteX75" fmla="*/ 37058 w 54660"/>
              <a:gd name="connsiteY75" fmla="*/ 7873 h 115404"/>
              <a:gd name="connsiteX76" fmla="*/ 34340 w 54660"/>
              <a:gd name="connsiteY76" fmla="*/ 9753 h 115404"/>
              <a:gd name="connsiteX77" fmla="*/ 32257 w 54660"/>
              <a:gd name="connsiteY77" fmla="*/ 11734 h 115404"/>
              <a:gd name="connsiteX78" fmla="*/ 30365 w 54660"/>
              <a:gd name="connsiteY78" fmla="*/ 14643 h 115404"/>
              <a:gd name="connsiteX79" fmla="*/ 21576 w 54660"/>
              <a:gd name="connsiteY79" fmla="*/ 23571 h 115404"/>
              <a:gd name="connsiteX80" fmla="*/ 21576 w 54660"/>
              <a:gd name="connsiteY80" fmla="*/ 25450 h 115404"/>
              <a:gd name="connsiteX81" fmla="*/ 20535 w 54660"/>
              <a:gd name="connsiteY81" fmla="*/ 26479 h 115404"/>
              <a:gd name="connsiteX82" fmla="*/ 20535 w 54660"/>
              <a:gd name="connsiteY82" fmla="*/ 28447 h 115404"/>
              <a:gd name="connsiteX83" fmla="*/ 19697 w 54660"/>
              <a:gd name="connsiteY83" fmla="*/ 29286 h 115404"/>
              <a:gd name="connsiteX84" fmla="*/ 19697 w 54660"/>
              <a:gd name="connsiteY84" fmla="*/ 31267 h 115404"/>
              <a:gd name="connsiteX85" fmla="*/ 18656 w 54660"/>
              <a:gd name="connsiteY85" fmla="*/ 32283 h 115404"/>
              <a:gd name="connsiteX86" fmla="*/ 18656 w 54660"/>
              <a:gd name="connsiteY86" fmla="*/ 34264 h 115404"/>
              <a:gd name="connsiteX87" fmla="*/ 17602 w 54660"/>
              <a:gd name="connsiteY87" fmla="*/ 36220 h 115404"/>
              <a:gd name="connsiteX88" fmla="*/ 17602 w 54660"/>
              <a:gd name="connsiteY88" fmla="*/ 38112 h 115404"/>
              <a:gd name="connsiteX89" fmla="*/ 16560 w 54660"/>
              <a:gd name="connsiteY89" fmla="*/ 39141 h 115404"/>
              <a:gd name="connsiteX90" fmla="*/ 15709 w 54660"/>
              <a:gd name="connsiteY90" fmla="*/ 41135 h 115404"/>
              <a:gd name="connsiteX91" fmla="*/ 15709 w 54660"/>
              <a:gd name="connsiteY91" fmla="*/ 43090 h 115404"/>
              <a:gd name="connsiteX92" fmla="*/ 14655 w 54660"/>
              <a:gd name="connsiteY92" fmla="*/ 45072 h 115404"/>
              <a:gd name="connsiteX93" fmla="*/ 13614 w 54660"/>
              <a:gd name="connsiteY93" fmla="*/ 47040 h 115404"/>
              <a:gd name="connsiteX94" fmla="*/ 13614 w 54660"/>
              <a:gd name="connsiteY94" fmla="*/ 48996 h 115404"/>
              <a:gd name="connsiteX95" fmla="*/ 12572 w 54660"/>
              <a:gd name="connsiteY95" fmla="*/ 49847 h 115404"/>
              <a:gd name="connsiteX96" fmla="*/ 11747 w 54660"/>
              <a:gd name="connsiteY96" fmla="*/ 51815 h 115404"/>
              <a:gd name="connsiteX97" fmla="*/ 11747 w 54660"/>
              <a:gd name="connsiteY97" fmla="*/ 53797 h 115404"/>
              <a:gd name="connsiteX98" fmla="*/ 10693 w 54660"/>
              <a:gd name="connsiteY98" fmla="*/ 55778 h 115404"/>
              <a:gd name="connsiteX99" fmla="*/ 9842 w 54660"/>
              <a:gd name="connsiteY99" fmla="*/ 57734 h 115404"/>
              <a:gd name="connsiteX100" fmla="*/ 9842 w 54660"/>
              <a:gd name="connsiteY100" fmla="*/ 58686 h 115404"/>
              <a:gd name="connsiteX101" fmla="*/ 8813 w 54660"/>
              <a:gd name="connsiteY101" fmla="*/ 60655 h 115404"/>
              <a:gd name="connsiteX102" fmla="*/ 8813 w 54660"/>
              <a:gd name="connsiteY102" fmla="*/ 61683 h 115404"/>
              <a:gd name="connsiteX103" fmla="*/ 7759 w 54660"/>
              <a:gd name="connsiteY103" fmla="*/ 62610 h 115404"/>
              <a:gd name="connsiteX104" fmla="*/ 7759 w 54660"/>
              <a:gd name="connsiteY104" fmla="*/ 64592 h 115404"/>
              <a:gd name="connsiteX105" fmla="*/ 6896 w 54660"/>
              <a:gd name="connsiteY105" fmla="*/ 65620 h 115404"/>
              <a:gd name="connsiteX106" fmla="*/ 6896 w 54660"/>
              <a:gd name="connsiteY106" fmla="*/ 66560 h 115404"/>
              <a:gd name="connsiteX107" fmla="*/ 5867 w 54660"/>
              <a:gd name="connsiteY107" fmla="*/ 67411 h 115404"/>
              <a:gd name="connsiteX108" fmla="*/ 5867 w 54660"/>
              <a:gd name="connsiteY108" fmla="*/ 68440 h 115404"/>
              <a:gd name="connsiteX109" fmla="*/ 5041 w 54660"/>
              <a:gd name="connsiteY109" fmla="*/ 70421 h 11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</a:cxnLst>
            <a:rect l="l" t="t" r="r" b="b"/>
            <a:pathLst>
              <a:path w="54660" h="115404">
                <a:moveTo>
                  <a:pt x="5041" y="70421"/>
                </a:moveTo>
                <a:lnTo>
                  <a:pt x="5041" y="72377"/>
                </a:lnTo>
                <a:cubicBezTo>
                  <a:pt x="4622" y="73037"/>
                  <a:pt x="4190" y="73698"/>
                  <a:pt x="3987" y="74358"/>
                </a:cubicBezTo>
                <a:lnTo>
                  <a:pt x="3987" y="77254"/>
                </a:lnTo>
                <a:cubicBezTo>
                  <a:pt x="3581" y="77634"/>
                  <a:pt x="3149" y="78015"/>
                  <a:pt x="2946" y="78320"/>
                </a:cubicBezTo>
                <a:lnTo>
                  <a:pt x="2946" y="81203"/>
                </a:lnTo>
                <a:cubicBezTo>
                  <a:pt x="2526" y="81876"/>
                  <a:pt x="2095" y="82511"/>
                  <a:pt x="1904" y="83172"/>
                </a:cubicBezTo>
                <a:lnTo>
                  <a:pt x="1904" y="87122"/>
                </a:lnTo>
                <a:cubicBezTo>
                  <a:pt x="1485" y="87388"/>
                  <a:pt x="1269" y="87680"/>
                  <a:pt x="1053" y="87960"/>
                </a:cubicBezTo>
                <a:lnTo>
                  <a:pt x="1053" y="91922"/>
                </a:lnTo>
                <a:cubicBezTo>
                  <a:pt x="647" y="92570"/>
                  <a:pt x="228" y="93217"/>
                  <a:pt x="0" y="93878"/>
                </a:cubicBezTo>
                <a:lnTo>
                  <a:pt x="0" y="108521"/>
                </a:lnTo>
                <a:cubicBezTo>
                  <a:pt x="228" y="109194"/>
                  <a:pt x="647" y="109829"/>
                  <a:pt x="1053" y="110502"/>
                </a:cubicBezTo>
                <a:lnTo>
                  <a:pt x="1053" y="111442"/>
                </a:lnTo>
                <a:cubicBezTo>
                  <a:pt x="1269" y="111810"/>
                  <a:pt x="1485" y="112179"/>
                  <a:pt x="1904" y="112471"/>
                </a:cubicBezTo>
                <a:lnTo>
                  <a:pt x="1904" y="113398"/>
                </a:lnTo>
                <a:cubicBezTo>
                  <a:pt x="2095" y="113779"/>
                  <a:pt x="2526" y="114147"/>
                  <a:pt x="2946" y="114452"/>
                </a:cubicBezTo>
                <a:lnTo>
                  <a:pt x="3987" y="114452"/>
                </a:lnTo>
                <a:cubicBezTo>
                  <a:pt x="4190" y="114820"/>
                  <a:pt x="4622" y="115087"/>
                  <a:pt x="5041" y="115404"/>
                </a:cubicBezTo>
                <a:lnTo>
                  <a:pt x="5867" y="115404"/>
                </a:lnTo>
                <a:cubicBezTo>
                  <a:pt x="6502" y="114744"/>
                  <a:pt x="7124" y="114071"/>
                  <a:pt x="7759" y="113398"/>
                </a:cubicBezTo>
                <a:lnTo>
                  <a:pt x="8813" y="113398"/>
                </a:lnTo>
                <a:cubicBezTo>
                  <a:pt x="9016" y="113131"/>
                  <a:pt x="9435" y="112839"/>
                  <a:pt x="9842" y="112471"/>
                </a:cubicBezTo>
                <a:cubicBezTo>
                  <a:pt x="10071" y="111810"/>
                  <a:pt x="10261" y="111150"/>
                  <a:pt x="10693" y="110502"/>
                </a:cubicBezTo>
                <a:cubicBezTo>
                  <a:pt x="11315" y="110210"/>
                  <a:pt x="11938" y="109943"/>
                  <a:pt x="12572" y="109550"/>
                </a:cubicBezTo>
                <a:cubicBezTo>
                  <a:pt x="12788" y="109296"/>
                  <a:pt x="13195" y="108902"/>
                  <a:pt x="13614" y="108521"/>
                </a:cubicBezTo>
                <a:cubicBezTo>
                  <a:pt x="13830" y="107861"/>
                  <a:pt x="14249" y="107226"/>
                  <a:pt x="14655" y="106565"/>
                </a:cubicBezTo>
                <a:cubicBezTo>
                  <a:pt x="15290" y="106273"/>
                  <a:pt x="15925" y="105994"/>
                  <a:pt x="16560" y="105702"/>
                </a:cubicBezTo>
                <a:cubicBezTo>
                  <a:pt x="17183" y="105041"/>
                  <a:pt x="17817" y="104393"/>
                  <a:pt x="18656" y="103746"/>
                </a:cubicBezTo>
                <a:cubicBezTo>
                  <a:pt x="18859" y="103073"/>
                  <a:pt x="19265" y="102425"/>
                  <a:pt x="19697" y="101765"/>
                </a:cubicBezTo>
                <a:cubicBezTo>
                  <a:pt x="20319" y="101117"/>
                  <a:pt x="20954" y="100456"/>
                  <a:pt x="21576" y="99783"/>
                </a:cubicBezTo>
                <a:cubicBezTo>
                  <a:pt x="21780" y="99136"/>
                  <a:pt x="21996" y="98501"/>
                  <a:pt x="22402" y="97815"/>
                </a:cubicBezTo>
                <a:cubicBezTo>
                  <a:pt x="23037" y="97535"/>
                  <a:pt x="23685" y="97154"/>
                  <a:pt x="24510" y="96799"/>
                </a:cubicBezTo>
                <a:cubicBezTo>
                  <a:pt x="25133" y="96240"/>
                  <a:pt x="25755" y="95567"/>
                  <a:pt x="26403" y="94907"/>
                </a:cubicBezTo>
                <a:cubicBezTo>
                  <a:pt x="26593" y="94259"/>
                  <a:pt x="27025" y="93598"/>
                  <a:pt x="27444" y="92938"/>
                </a:cubicBezTo>
                <a:cubicBezTo>
                  <a:pt x="28079" y="92303"/>
                  <a:pt x="28701" y="91630"/>
                  <a:pt x="29298" y="90970"/>
                </a:cubicBezTo>
                <a:cubicBezTo>
                  <a:pt x="29540" y="90322"/>
                  <a:pt x="29946" y="89661"/>
                  <a:pt x="30365" y="89001"/>
                </a:cubicBezTo>
                <a:cubicBezTo>
                  <a:pt x="31622" y="87769"/>
                  <a:pt x="32892" y="86474"/>
                  <a:pt x="34340" y="85140"/>
                </a:cubicBezTo>
                <a:cubicBezTo>
                  <a:pt x="34556" y="84493"/>
                  <a:pt x="34759" y="83845"/>
                  <a:pt x="35191" y="83172"/>
                </a:cubicBezTo>
                <a:cubicBezTo>
                  <a:pt x="35394" y="82511"/>
                  <a:pt x="35813" y="81876"/>
                  <a:pt x="36233" y="81203"/>
                </a:cubicBezTo>
                <a:cubicBezTo>
                  <a:pt x="36867" y="80924"/>
                  <a:pt x="37477" y="80644"/>
                  <a:pt x="38112" y="80263"/>
                </a:cubicBezTo>
                <a:cubicBezTo>
                  <a:pt x="38328" y="79603"/>
                  <a:pt x="38734" y="78955"/>
                  <a:pt x="39153" y="78320"/>
                </a:cubicBezTo>
                <a:cubicBezTo>
                  <a:pt x="39382" y="78015"/>
                  <a:pt x="39585" y="77634"/>
                  <a:pt x="40004" y="77254"/>
                </a:cubicBezTo>
                <a:cubicBezTo>
                  <a:pt x="40220" y="76606"/>
                  <a:pt x="40639" y="75945"/>
                  <a:pt x="41046" y="75298"/>
                </a:cubicBezTo>
                <a:cubicBezTo>
                  <a:pt x="41681" y="74625"/>
                  <a:pt x="42316" y="73977"/>
                  <a:pt x="43141" y="73304"/>
                </a:cubicBezTo>
                <a:lnTo>
                  <a:pt x="43141" y="72377"/>
                </a:lnTo>
                <a:cubicBezTo>
                  <a:pt x="43763" y="71729"/>
                  <a:pt x="44411" y="71056"/>
                  <a:pt x="45034" y="70421"/>
                </a:cubicBezTo>
                <a:lnTo>
                  <a:pt x="45034" y="69367"/>
                </a:lnTo>
                <a:cubicBezTo>
                  <a:pt x="45643" y="68719"/>
                  <a:pt x="46265" y="68072"/>
                  <a:pt x="46901" y="67411"/>
                </a:cubicBezTo>
                <a:lnTo>
                  <a:pt x="46901" y="66560"/>
                </a:lnTo>
                <a:cubicBezTo>
                  <a:pt x="47129" y="66281"/>
                  <a:pt x="47548" y="66001"/>
                  <a:pt x="47942" y="65620"/>
                </a:cubicBezTo>
                <a:lnTo>
                  <a:pt x="47942" y="64592"/>
                </a:lnTo>
                <a:cubicBezTo>
                  <a:pt x="48577" y="63931"/>
                  <a:pt x="49224" y="63283"/>
                  <a:pt x="49834" y="62610"/>
                </a:cubicBezTo>
                <a:lnTo>
                  <a:pt x="49834" y="60655"/>
                </a:lnTo>
                <a:cubicBezTo>
                  <a:pt x="50038" y="60362"/>
                  <a:pt x="50482" y="60070"/>
                  <a:pt x="50888" y="59715"/>
                </a:cubicBezTo>
                <a:lnTo>
                  <a:pt x="50888" y="58686"/>
                </a:lnTo>
                <a:cubicBezTo>
                  <a:pt x="51079" y="58026"/>
                  <a:pt x="51523" y="57365"/>
                  <a:pt x="51930" y="56705"/>
                </a:cubicBezTo>
                <a:lnTo>
                  <a:pt x="51930" y="53797"/>
                </a:lnTo>
                <a:cubicBezTo>
                  <a:pt x="52158" y="53505"/>
                  <a:pt x="52349" y="53149"/>
                  <a:pt x="52755" y="52755"/>
                </a:cubicBezTo>
                <a:lnTo>
                  <a:pt x="52755" y="51815"/>
                </a:lnTo>
                <a:cubicBezTo>
                  <a:pt x="52984" y="51168"/>
                  <a:pt x="53390" y="50507"/>
                  <a:pt x="53822" y="49847"/>
                </a:cubicBezTo>
                <a:lnTo>
                  <a:pt x="53822" y="47040"/>
                </a:lnTo>
                <a:cubicBezTo>
                  <a:pt x="54012" y="46735"/>
                  <a:pt x="54228" y="46367"/>
                  <a:pt x="54660" y="45986"/>
                </a:cubicBezTo>
                <a:lnTo>
                  <a:pt x="54660" y="5905"/>
                </a:lnTo>
                <a:cubicBezTo>
                  <a:pt x="54228" y="5257"/>
                  <a:pt x="54012" y="4609"/>
                  <a:pt x="53822" y="3936"/>
                </a:cubicBezTo>
                <a:lnTo>
                  <a:pt x="53822" y="3009"/>
                </a:lnTo>
                <a:cubicBezTo>
                  <a:pt x="53390" y="2717"/>
                  <a:pt x="52984" y="2336"/>
                  <a:pt x="52755" y="1993"/>
                </a:cubicBezTo>
                <a:lnTo>
                  <a:pt x="52755" y="1028"/>
                </a:lnTo>
                <a:cubicBezTo>
                  <a:pt x="52349" y="749"/>
                  <a:pt x="52158" y="368"/>
                  <a:pt x="51930" y="0"/>
                </a:cubicBezTo>
                <a:lnTo>
                  <a:pt x="46901" y="0"/>
                </a:lnTo>
                <a:cubicBezTo>
                  <a:pt x="46265" y="368"/>
                  <a:pt x="45643" y="749"/>
                  <a:pt x="45034" y="1028"/>
                </a:cubicBezTo>
                <a:cubicBezTo>
                  <a:pt x="44602" y="1409"/>
                  <a:pt x="44183" y="1689"/>
                  <a:pt x="43979" y="1993"/>
                </a:cubicBezTo>
                <a:cubicBezTo>
                  <a:pt x="43357" y="2336"/>
                  <a:pt x="42722" y="2717"/>
                  <a:pt x="42087" y="3009"/>
                </a:cubicBezTo>
                <a:cubicBezTo>
                  <a:pt x="41681" y="3657"/>
                  <a:pt x="41249" y="4317"/>
                  <a:pt x="41046" y="4965"/>
                </a:cubicBezTo>
                <a:cubicBezTo>
                  <a:pt x="40423" y="5346"/>
                  <a:pt x="39789" y="5626"/>
                  <a:pt x="39153" y="5905"/>
                </a:cubicBezTo>
                <a:cubicBezTo>
                  <a:pt x="38328" y="6565"/>
                  <a:pt x="37693" y="7213"/>
                  <a:pt x="37058" y="7873"/>
                </a:cubicBezTo>
                <a:cubicBezTo>
                  <a:pt x="36017" y="8546"/>
                  <a:pt x="35191" y="9194"/>
                  <a:pt x="34340" y="9753"/>
                </a:cubicBezTo>
                <a:cubicBezTo>
                  <a:pt x="33515" y="10439"/>
                  <a:pt x="32892" y="11074"/>
                  <a:pt x="32257" y="11734"/>
                </a:cubicBezTo>
                <a:cubicBezTo>
                  <a:pt x="31622" y="12763"/>
                  <a:pt x="30988" y="13703"/>
                  <a:pt x="30365" y="14643"/>
                </a:cubicBezTo>
                <a:cubicBezTo>
                  <a:pt x="27444" y="17640"/>
                  <a:pt x="24510" y="20662"/>
                  <a:pt x="21576" y="23571"/>
                </a:cubicBezTo>
                <a:lnTo>
                  <a:pt x="21576" y="25450"/>
                </a:lnTo>
                <a:cubicBezTo>
                  <a:pt x="21145" y="25818"/>
                  <a:pt x="20739" y="26187"/>
                  <a:pt x="20535" y="26479"/>
                </a:cubicBezTo>
                <a:lnTo>
                  <a:pt x="20535" y="28447"/>
                </a:lnTo>
                <a:cubicBezTo>
                  <a:pt x="20103" y="28727"/>
                  <a:pt x="19913" y="29019"/>
                  <a:pt x="19697" y="29286"/>
                </a:cubicBezTo>
                <a:lnTo>
                  <a:pt x="19697" y="31267"/>
                </a:lnTo>
                <a:cubicBezTo>
                  <a:pt x="19265" y="31635"/>
                  <a:pt x="18859" y="32003"/>
                  <a:pt x="18656" y="32283"/>
                </a:cubicBezTo>
                <a:lnTo>
                  <a:pt x="18656" y="34264"/>
                </a:lnTo>
                <a:cubicBezTo>
                  <a:pt x="18237" y="34925"/>
                  <a:pt x="17817" y="35585"/>
                  <a:pt x="17602" y="36220"/>
                </a:cubicBezTo>
                <a:lnTo>
                  <a:pt x="17602" y="38112"/>
                </a:lnTo>
                <a:cubicBezTo>
                  <a:pt x="17183" y="38506"/>
                  <a:pt x="16763" y="38861"/>
                  <a:pt x="16560" y="39141"/>
                </a:cubicBezTo>
                <a:cubicBezTo>
                  <a:pt x="16141" y="39801"/>
                  <a:pt x="15925" y="40462"/>
                  <a:pt x="15709" y="41135"/>
                </a:cubicBezTo>
                <a:lnTo>
                  <a:pt x="15709" y="43090"/>
                </a:lnTo>
                <a:cubicBezTo>
                  <a:pt x="15290" y="43738"/>
                  <a:pt x="14884" y="44399"/>
                  <a:pt x="14655" y="45072"/>
                </a:cubicBezTo>
                <a:cubicBezTo>
                  <a:pt x="14249" y="45719"/>
                  <a:pt x="13830" y="46367"/>
                  <a:pt x="13614" y="47040"/>
                </a:cubicBezTo>
                <a:lnTo>
                  <a:pt x="13614" y="48996"/>
                </a:lnTo>
                <a:cubicBezTo>
                  <a:pt x="13195" y="49288"/>
                  <a:pt x="12788" y="49568"/>
                  <a:pt x="12572" y="49847"/>
                </a:cubicBezTo>
                <a:cubicBezTo>
                  <a:pt x="12153" y="50507"/>
                  <a:pt x="11938" y="51168"/>
                  <a:pt x="11747" y="51815"/>
                </a:cubicBezTo>
                <a:lnTo>
                  <a:pt x="11747" y="53797"/>
                </a:lnTo>
                <a:cubicBezTo>
                  <a:pt x="11315" y="54444"/>
                  <a:pt x="10896" y="55105"/>
                  <a:pt x="10693" y="55778"/>
                </a:cubicBezTo>
                <a:cubicBezTo>
                  <a:pt x="10261" y="56413"/>
                  <a:pt x="10071" y="57073"/>
                  <a:pt x="9842" y="57734"/>
                </a:cubicBezTo>
                <a:lnTo>
                  <a:pt x="9842" y="58686"/>
                </a:lnTo>
                <a:cubicBezTo>
                  <a:pt x="9435" y="59334"/>
                  <a:pt x="9016" y="59981"/>
                  <a:pt x="8813" y="60655"/>
                </a:cubicBezTo>
                <a:lnTo>
                  <a:pt x="8813" y="61683"/>
                </a:lnTo>
                <a:cubicBezTo>
                  <a:pt x="8394" y="62052"/>
                  <a:pt x="7975" y="62318"/>
                  <a:pt x="7759" y="62610"/>
                </a:cubicBezTo>
                <a:lnTo>
                  <a:pt x="7759" y="64592"/>
                </a:lnTo>
                <a:cubicBezTo>
                  <a:pt x="7353" y="64973"/>
                  <a:pt x="7124" y="65328"/>
                  <a:pt x="6896" y="65620"/>
                </a:cubicBezTo>
                <a:lnTo>
                  <a:pt x="6896" y="66560"/>
                </a:lnTo>
                <a:cubicBezTo>
                  <a:pt x="6502" y="66840"/>
                  <a:pt x="6083" y="67119"/>
                  <a:pt x="5867" y="67411"/>
                </a:cubicBezTo>
                <a:lnTo>
                  <a:pt x="5867" y="68440"/>
                </a:lnTo>
                <a:cubicBezTo>
                  <a:pt x="5448" y="69100"/>
                  <a:pt x="5257" y="69761"/>
                  <a:pt x="5041" y="704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630229" y="2158209"/>
            <a:ext cx="41718" cy="188959"/>
          </a:xfrm>
          <a:custGeom>
            <a:avLst/>
            <a:gdLst>
              <a:gd name="connsiteX0" fmla="*/ 26796 w 48780"/>
              <a:gd name="connsiteY0" fmla="*/ 850 h 221196"/>
              <a:gd name="connsiteX1" fmla="*/ 27851 w 48780"/>
              <a:gd name="connsiteY1" fmla="*/ 3848 h 221196"/>
              <a:gd name="connsiteX2" fmla="*/ 27851 w 48780"/>
              <a:gd name="connsiteY2" fmla="*/ 5829 h 221196"/>
              <a:gd name="connsiteX3" fmla="*/ 28688 w 48780"/>
              <a:gd name="connsiteY3" fmla="*/ 7772 h 221196"/>
              <a:gd name="connsiteX4" fmla="*/ 28688 w 48780"/>
              <a:gd name="connsiteY4" fmla="*/ 9766 h 221196"/>
              <a:gd name="connsiteX5" fmla="*/ 29730 w 48780"/>
              <a:gd name="connsiteY5" fmla="*/ 11633 h 221196"/>
              <a:gd name="connsiteX6" fmla="*/ 29730 w 48780"/>
              <a:gd name="connsiteY6" fmla="*/ 14655 h 221196"/>
              <a:gd name="connsiteX7" fmla="*/ 30568 w 48780"/>
              <a:gd name="connsiteY7" fmla="*/ 15595 h 221196"/>
              <a:gd name="connsiteX8" fmla="*/ 30568 w 48780"/>
              <a:gd name="connsiteY8" fmla="*/ 18580 h 221196"/>
              <a:gd name="connsiteX9" fmla="*/ 31610 w 48780"/>
              <a:gd name="connsiteY9" fmla="*/ 19532 h 221196"/>
              <a:gd name="connsiteX10" fmla="*/ 31610 w 48780"/>
              <a:gd name="connsiteY10" fmla="*/ 22529 h 221196"/>
              <a:gd name="connsiteX11" fmla="*/ 32664 w 48780"/>
              <a:gd name="connsiteY11" fmla="*/ 23367 h 221196"/>
              <a:gd name="connsiteX12" fmla="*/ 32664 w 48780"/>
              <a:gd name="connsiteY12" fmla="*/ 30213 h 221196"/>
              <a:gd name="connsiteX13" fmla="*/ 33502 w 48780"/>
              <a:gd name="connsiteY13" fmla="*/ 32194 h 221196"/>
              <a:gd name="connsiteX14" fmla="*/ 33502 w 48780"/>
              <a:gd name="connsiteY14" fmla="*/ 41973 h 221196"/>
              <a:gd name="connsiteX15" fmla="*/ 34543 w 48780"/>
              <a:gd name="connsiteY15" fmla="*/ 43942 h 221196"/>
              <a:gd name="connsiteX16" fmla="*/ 34137 w 48780"/>
              <a:gd name="connsiteY16" fmla="*/ 56692 h 221196"/>
              <a:gd name="connsiteX17" fmla="*/ 33083 w 48780"/>
              <a:gd name="connsiteY17" fmla="*/ 60642 h 221196"/>
              <a:gd name="connsiteX18" fmla="*/ 33083 w 48780"/>
              <a:gd name="connsiteY18" fmla="*/ 73317 h 221196"/>
              <a:gd name="connsiteX19" fmla="*/ 32244 w 48780"/>
              <a:gd name="connsiteY19" fmla="*/ 76225 h 221196"/>
              <a:gd name="connsiteX20" fmla="*/ 32244 w 48780"/>
              <a:gd name="connsiteY20" fmla="*/ 83083 h 221196"/>
              <a:gd name="connsiteX21" fmla="*/ 31191 w 48780"/>
              <a:gd name="connsiteY21" fmla="*/ 86918 h 221196"/>
              <a:gd name="connsiteX22" fmla="*/ 31191 w 48780"/>
              <a:gd name="connsiteY22" fmla="*/ 89941 h 221196"/>
              <a:gd name="connsiteX23" fmla="*/ 30149 w 48780"/>
              <a:gd name="connsiteY23" fmla="*/ 92849 h 221196"/>
              <a:gd name="connsiteX24" fmla="*/ 30149 w 48780"/>
              <a:gd name="connsiteY24" fmla="*/ 98666 h 221196"/>
              <a:gd name="connsiteX25" fmla="*/ 29311 w 48780"/>
              <a:gd name="connsiteY25" fmla="*/ 101485 h 221196"/>
              <a:gd name="connsiteX26" fmla="*/ 29311 w 48780"/>
              <a:gd name="connsiteY26" fmla="*/ 104495 h 221196"/>
              <a:gd name="connsiteX27" fmla="*/ 28269 w 48780"/>
              <a:gd name="connsiteY27" fmla="*/ 107403 h 221196"/>
              <a:gd name="connsiteX28" fmla="*/ 28269 w 48780"/>
              <a:gd name="connsiteY28" fmla="*/ 110401 h 221196"/>
              <a:gd name="connsiteX29" fmla="*/ 27419 w 48780"/>
              <a:gd name="connsiteY29" fmla="*/ 113499 h 221196"/>
              <a:gd name="connsiteX30" fmla="*/ 26377 w 48780"/>
              <a:gd name="connsiteY30" fmla="*/ 116433 h 221196"/>
              <a:gd name="connsiteX31" fmla="*/ 26377 w 48780"/>
              <a:gd name="connsiteY31" fmla="*/ 119405 h 221196"/>
              <a:gd name="connsiteX32" fmla="*/ 25336 w 48780"/>
              <a:gd name="connsiteY32" fmla="*/ 122212 h 221196"/>
              <a:gd name="connsiteX33" fmla="*/ 25336 w 48780"/>
              <a:gd name="connsiteY33" fmla="*/ 125247 h 221196"/>
              <a:gd name="connsiteX34" fmla="*/ 24282 w 48780"/>
              <a:gd name="connsiteY34" fmla="*/ 128155 h 221196"/>
              <a:gd name="connsiteX35" fmla="*/ 23443 w 48780"/>
              <a:gd name="connsiteY35" fmla="*/ 131064 h 221196"/>
              <a:gd name="connsiteX36" fmla="*/ 23443 w 48780"/>
              <a:gd name="connsiteY36" fmla="*/ 134061 h 221196"/>
              <a:gd name="connsiteX37" fmla="*/ 22415 w 48780"/>
              <a:gd name="connsiteY37" fmla="*/ 136969 h 221196"/>
              <a:gd name="connsiteX38" fmla="*/ 21348 w 48780"/>
              <a:gd name="connsiteY38" fmla="*/ 140817 h 221196"/>
              <a:gd name="connsiteX39" fmla="*/ 20510 w 48780"/>
              <a:gd name="connsiteY39" fmla="*/ 143725 h 221196"/>
              <a:gd name="connsiteX40" fmla="*/ 20510 w 48780"/>
              <a:gd name="connsiteY40" fmla="*/ 147688 h 221196"/>
              <a:gd name="connsiteX41" fmla="*/ 19468 w 48780"/>
              <a:gd name="connsiteY41" fmla="*/ 151612 h 221196"/>
              <a:gd name="connsiteX42" fmla="*/ 18414 w 48780"/>
              <a:gd name="connsiteY42" fmla="*/ 155562 h 221196"/>
              <a:gd name="connsiteX43" fmla="*/ 17576 w 48780"/>
              <a:gd name="connsiteY43" fmla="*/ 159410 h 221196"/>
              <a:gd name="connsiteX44" fmla="*/ 17576 w 48780"/>
              <a:gd name="connsiteY44" fmla="*/ 163461 h 221196"/>
              <a:gd name="connsiteX45" fmla="*/ 16535 w 48780"/>
              <a:gd name="connsiteY45" fmla="*/ 167487 h 221196"/>
              <a:gd name="connsiteX46" fmla="*/ 15506 w 48780"/>
              <a:gd name="connsiteY46" fmla="*/ 171323 h 221196"/>
              <a:gd name="connsiteX47" fmla="*/ 14655 w 48780"/>
              <a:gd name="connsiteY47" fmla="*/ 175272 h 221196"/>
              <a:gd name="connsiteX48" fmla="*/ 13614 w 48780"/>
              <a:gd name="connsiteY48" fmla="*/ 178269 h 221196"/>
              <a:gd name="connsiteX49" fmla="*/ 12775 w 48780"/>
              <a:gd name="connsiteY49" fmla="*/ 182143 h 221196"/>
              <a:gd name="connsiteX50" fmla="*/ 11721 w 48780"/>
              <a:gd name="connsiteY50" fmla="*/ 185026 h 221196"/>
              <a:gd name="connsiteX51" fmla="*/ 10705 w 48780"/>
              <a:gd name="connsiteY51" fmla="*/ 187947 h 221196"/>
              <a:gd name="connsiteX52" fmla="*/ 9626 w 48780"/>
              <a:gd name="connsiteY52" fmla="*/ 190944 h 221196"/>
              <a:gd name="connsiteX53" fmla="*/ 8788 w 48780"/>
              <a:gd name="connsiteY53" fmla="*/ 193865 h 221196"/>
              <a:gd name="connsiteX54" fmla="*/ 7746 w 48780"/>
              <a:gd name="connsiteY54" fmla="*/ 195821 h 221196"/>
              <a:gd name="connsiteX55" fmla="*/ 6692 w 48780"/>
              <a:gd name="connsiteY55" fmla="*/ 198831 h 221196"/>
              <a:gd name="connsiteX56" fmla="*/ 5651 w 48780"/>
              <a:gd name="connsiteY56" fmla="*/ 200634 h 221196"/>
              <a:gd name="connsiteX57" fmla="*/ 4813 w 48780"/>
              <a:gd name="connsiteY57" fmla="*/ 202615 h 221196"/>
              <a:gd name="connsiteX58" fmla="*/ 3771 w 48780"/>
              <a:gd name="connsiteY58" fmla="*/ 204571 h 221196"/>
              <a:gd name="connsiteX59" fmla="*/ 2933 w 48780"/>
              <a:gd name="connsiteY59" fmla="*/ 206362 h 221196"/>
              <a:gd name="connsiteX60" fmla="*/ 2933 w 48780"/>
              <a:gd name="connsiteY60" fmla="*/ 208508 h 221196"/>
              <a:gd name="connsiteX61" fmla="*/ 1879 w 48780"/>
              <a:gd name="connsiteY61" fmla="*/ 210477 h 221196"/>
              <a:gd name="connsiteX62" fmla="*/ 863 w 48780"/>
              <a:gd name="connsiteY62" fmla="*/ 211518 h 221196"/>
              <a:gd name="connsiteX63" fmla="*/ 863 w 48780"/>
              <a:gd name="connsiteY63" fmla="*/ 214426 h 221196"/>
              <a:gd name="connsiteX64" fmla="*/ 0 w 48780"/>
              <a:gd name="connsiteY64" fmla="*/ 215290 h 221196"/>
              <a:gd name="connsiteX65" fmla="*/ 0 w 48780"/>
              <a:gd name="connsiteY65" fmla="*/ 218262 h 221196"/>
              <a:gd name="connsiteX66" fmla="*/ 863 w 48780"/>
              <a:gd name="connsiteY66" fmla="*/ 219227 h 221196"/>
              <a:gd name="connsiteX67" fmla="*/ 863 w 48780"/>
              <a:gd name="connsiteY67" fmla="*/ 220243 h 221196"/>
              <a:gd name="connsiteX68" fmla="*/ 1879 w 48780"/>
              <a:gd name="connsiteY68" fmla="*/ 220243 h 221196"/>
              <a:gd name="connsiteX69" fmla="*/ 2933 w 48780"/>
              <a:gd name="connsiteY69" fmla="*/ 221196 h 221196"/>
              <a:gd name="connsiteX70" fmla="*/ 8788 w 48780"/>
              <a:gd name="connsiteY70" fmla="*/ 221196 h 221196"/>
              <a:gd name="connsiteX71" fmla="*/ 9626 w 48780"/>
              <a:gd name="connsiteY71" fmla="*/ 220243 h 221196"/>
              <a:gd name="connsiteX72" fmla="*/ 11721 w 48780"/>
              <a:gd name="connsiteY72" fmla="*/ 220243 h 221196"/>
              <a:gd name="connsiteX73" fmla="*/ 13614 w 48780"/>
              <a:gd name="connsiteY73" fmla="*/ 219227 h 221196"/>
              <a:gd name="connsiteX74" fmla="*/ 19468 w 48780"/>
              <a:gd name="connsiteY74" fmla="*/ 213499 h 221196"/>
              <a:gd name="connsiteX75" fmla="*/ 20510 w 48780"/>
              <a:gd name="connsiteY75" fmla="*/ 211518 h 221196"/>
              <a:gd name="connsiteX76" fmla="*/ 22415 w 48780"/>
              <a:gd name="connsiteY76" fmla="*/ 209537 h 221196"/>
              <a:gd name="connsiteX77" fmla="*/ 23443 w 48780"/>
              <a:gd name="connsiteY77" fmla="*/ 206362 h 221196"/>
              <a:gd name="connsiteX78" fmla="*/ 25336 w 48780"/>
              <a:gd name="connsiteY78" fmla="*/ 203428 h 221196"/>
              <a:gd name="connsiteX79" fmla="*/ 26377 w 48780"/>
              <a:gd name="connsiteY79" fmla="*/ 200634 h 221196"/>
              <a:gd name="connsiteX80" fmla="*/ 27419 w 48780"/>
              <a:gd name="connsiteY80" fmla="*/ 197726 h 221196"/>
              <a:gd name="connsiteX81" fmla="*/ 29311 w 48780"/>
              <a:gd name="connsiteY81" fmla="*/ 194881 h 221196"/>
              <a:gd name="connsiteX82" fmla="*/ 30149 w 48780"/>
              <a:gd name="connsiteY82" fmla="*/ 190944 h 221196"/>
              <a:gd name="connsiteX83" fmla="*/ 31191 w 48780"/>
              <a:gd name="connsiteY83" fmla="*/ 187020 h 221196"/>
              <a:gd name="connsiteX84" fmla="*/ 32244 w 48780"/>
              <a:gd name="connsiteY84" fmla="*/ 183083 h 221196"/>
              <a:gd name="connsiteX85" fmla="*/ 33083 w 48780"/>
              <a:gd name="connsiteY85" fmla="*/ 178269 h 221196"/>
              <a:gd name="connsiteX86" fmla="*/ 35178 w 48780"/>
              <a:gd name="connsiteY86" fmla="*/ 174345 h 221196"/>
              <a:gd name="connsiteX87" fmla="*/ 36220 w 48780"/>
              <a:gd name="connsiteY87" fmla="*/ 169456 h 221196"/>
              <a:gd name="connsiteX88" fmla="*/ 37058 w 48780"/>
              <a:gd name="connsiteY88" fmla="*/ 163360 h 221196"/>
              <a:gd name="connsiteX89" fmla="*/ 38112 w 48780"/>
              <a:gd name="connsiteY89" fmla="*/ 158369 h 221196"/>
              <a:gd name="connsiteX90" fmla="*/ 38937 w 48780"/>
              <a:gd name="connsiteY90" fmla="*/ 152654 h 221196"/>
              <a:gd name="connsiteX91" fmla="*/ 39992 w 48780"/>
              <a:gd name="connsiteY91" fmla="*/ 146723 h 221196"/>
              <a:gd name="connsiteX92" fmla="*/ 41033 w 48780"/>
              <a:gd name="connsiteY92" fmla="*/ 140817 h 221196"/>
              <a:gd name="connsiteX93" fmla="*/ 42913 w 48780"/>
              <a:gd name="connsiteY93" fmla="*/ 135013 h 221196"/>
              <a:gd name="connsiteX94" fmla="*/ 43979 w 48780"/>
              <a:gd name="connsiteY94" fmla="*/ 128155 h 221196"/>
              <a:gd name="connsiteX95" fmla="*/ 44805 w 48780"/>
              <a:gd name="connsiteY95" fmla="*/ 121285 h 221196"/>
              <a:gd name="connsiteX96" fmla="*/ 45846 w 48780"/>
              <a:gd name="connsiteY96" fmla="*/ 114439 h 221196"/>
              <a:gd name="connsiteX97" fmla="*/ 46901 w 48780"/>
              <a:gd name="connsiteY97" fmla="*/ 106451 h 221196"/>
              <a:gd name="connsiteX98" fmla="*/ 46901 w 48780"/>
              <a:gd name="connsiteY98" fmla="*/ 104495 h 221196"/>
              <a:gd name="connsiteX99" fmla="*/ 47738 w 48780"/>
              <a:gd name="connsiteY99" fmla="*/ 102514 h 221196"/>
              <a:gd name="connsiteX100" fmla="*/ 47738 w 48780"/>
              <a:gd name="connsiteY100" fmla="*/ 95770 h 221196"/>
              <a:gd name="connsiteX101" fmla="*/ 48780 w 48780"/>
              <a:gd name="connsiteY101" fmla="*/ 93878 h 221196"/>
              <a:gd name="connsiteX102" fmla="*/ 48780 w 48780"/>
              <a:gd name="connsiteY102" fmla="*/ 70307 h 221196"/>
              <a:gd name="connsiteX103" fmla="*/ 47738 w 48780"/>
              <a:gd name="connsiteY103" fmla="*/ 69367 h 221196"/>
              <a:gd name="connsiteX104" fmla="*/ 47738 w 48780"/>
              <a:gd name="connsiteY104" fmla="*/ 61506 h 221196"/>
              <a:gd name="connsiteX105" fmla="*/ 46901 w 48780"/>
              <a:gd name="connsiteY105" fmla="*/ 60642 h 221196"/>
              <a:gd name="connsiteX106" fmla="*/ 46901 w 48780"/>
              <a:gd name="connsiteY106" fmla="*/ 56692 h 221196"/>
              <a:gd name="connsiteX107" fmla="*/ 45846 w 48780"/>
              <a:gd name="connsiteY107" fmla="*/ 54711 h 221196"/>
              <a:gd name="connsiteX108" fmla="*/ 45846 w 48780"/>
              <a:gd name="connsiteY108" fmla="*/ 53784 h 221196"/>
              <a:gd name="connsiteX109" fmla="*/ 44805 w 48780"/>
              <a:gd name="connsiteY109" fmla="*/ 51828 h 221196"/>
              <a:gd name="connsiteX110" fmla="*/ 44805 w 48780"/>
              <a:gd name="connsiteY110" fmla="*/ 49834 h 221196"/>
              <a:gd name="connsiteX111" fmla="*/ 43979 w 48780"/>
              <a:gd name="connsiteY111" fmla="*/ 46850 h 221196"/>
              <a:gd name="connsiteX112" fmla="*/ 42913 w 48780"/>
              <a:gd name="connsiteY112" fmla="*/ 43942 h 221196"/>
              <a:gd name="connsiteX113" fmla="*/ 42074 w 48780"/>
              <a:gd name="connsiteY113" fmla="*/ 40932 h 221196"/>
              <a:gd name="connsiteX114" fmla="*/ 42074 w 48780"/>
              <a:gd name="connsiteY114" fmla="*/ 38125 h 221196"/>
              <a:gd name="connsiteX115" fmla="*/ 41033 w 48780"/>
              <a:gd name="connsiteY115" fmla="*/ 36131 h 221196"/>
              <a:gd name="connsiteX116" fmla="*/ 39992 w 48780"/>
              <a:gd name="connsiteY116" fmla="*/ 34175 h 221196"/>
              <a:gd name="connsiteX117" fmla="*/ 39992 w 48780"/>
              <a:gd name="connsiteY117" fmla="*/ 32194 h 221196"/>
              <a:gd name="connsiteX118" fmla="*/ 39357 w 48780"/>
              <a:gd name="connsiteY118" fmla="*/ 31254 h 221196"/>
              <a:gd name="connsiteX119" fmla="*/ 39357 w 48780"/>
              <a:gd name="connsiteY119" fmla="*/ 28244 h 221196"/>
              <a:gd name="connsiteX120" fmla="*/ 38518 w 48780"/>
              <a:gd name="connsiteY120" fmla="*/ 27317 h 221196"/>
              <a:gd name="connsiteX121" fmla="*/ 38518 w 48780"/>
              <a:gd name="connsiteY121" fmla="*/ 25336 h 221196"/>
              <a:gd name="connsiteX122" fmla="*/ 37477 w 48780"/>
              <a:gd name="connsiteY122" fmla="*/ 24422 h 221196"/>
              <a:gd name="connsiteX123" fmla="*/ 37477 w 48780"/>
              <a:gd name="connsiteY123" fmla="*/ 22529 h 221196"/>
              <a:gd name="connsiteX124" fmla="*/ 36639 w 48780"/>
              <a:gd name="connsiteY124" fmla="*/ 21399 h 221196"/>
              <a:gd name="connsiteX125" fmla="*/ 36639 w 48780"/>
              <a:gd name="connsiteY125" fmla="*/ 19532 h 221196"/>
              <a:gd name="connsiteX126" fmla="*/ 35585 w 48780"/>
              <a:gd name="connsiteY126" fmla="*/ 18580 h 221196"/>
              <a:gd name="connsiteX127" fmla="*/ 35585 w 48780"/>
              <a:gd name="connsiteY127" fmla="*/ 17538 h 221196"/>
              <a:gd name="connsiteX128" fmla="*/ 34543 w 48780"/>
              <a:gd name="connsiteY128" fmla="*/ 16611 h 221196"/>
              <a:gd name="connsiteX129" fmla="*/ 34543 w 48780"/>
              <a:gd name="connsiteY129" fmla="*/ 14655 h 221196"/>
              <a:gd name="connsiteX130" fmla="*/ 33502 w 48780"/>
              <a:gd name="connsiteY130" fmla="*/ 13614 h 221196"/>
              <a:gd name="connsiteX131" fmla="*/ 33502 w 48780"/>
              <a:gd name="connsiteY131" fmla="*/ 12662 h 221196"/>
              <a:gd name="connsiteX132" fmla="*/ 32664 w 48780"/>
              <a:gd name="connsiteY132" fmla="*/ 10718 h 221196"/>
              <a:gd name="connsiteX133" fmla="*/ 31610 w 48780"/>
              <a:gd name="connsiteY133" fmla="*/ 8724 h 221196"/>
              <a:gd name="connsiteX134" fmla="*/ 30568 w 48780"/>
              <a:gd name="connsiteY134" fmla="*/ 6756 h 221196"/>
              <a:gd name="connsiteX135" fmla="*/ 29730 w 48780"/>
              <a:gd name="connsiteY135" fmla="*/ 4787 h 221196"/>
              <a:gd name="connsiteX136" fmla="*/ 28688 w 48780"/>
              <a:gd name="connsiteY136" fmla="*/ 2806 h 221196"/>
              <a:gd name="connsiteX137" fmla="*/ 27851 w 48780"/>
              <a:gd name="connsiteY137" fmla="*/ 0 h 221196"/>
              <a:gd name="connsiteX138" fmla="*/ 26796 w 48780"/>
              <a:gd name="connsiteY138" fmla="*/ 850 h 221196"/>
              <a:gd name="connsiteX139" fmla="*/ 25742 w 48780"/>
              <a:gd name="connsiteY139" fmla="*/ 850 h 221196"/>
              <a:gd name="connsiteX140" fmla="*/ 26796 w 48780"/>
              <a:gd name="connsiteY140" fmla="*/ 850 h 2211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</a:cxnLst>
            <a:rect l="l" t="t" r="r" b="b"/>
            <a:pathLst>
              <a:path w="48780" h="221196">
                <a:moveTo>
                  <a:pt x="26796" y="850"/>
                </a:moveTo>
                <a:cubicBezTo>
                  <a:pt x="27012" y="1854"/>
                  <a:pt x="27419" y="2908"/>
                  <a:pt x="27851" y="3848"/>
                </a:cubicBezTo>
                <a:lnTo>
                  <a:pt x="27851" y="5829"/>
                </a:lnTo>
                <a:cubicBezTo>
                  <a:pt x="28054" y="6477"/>
                  <a:pt x="28269" y="7124"/>
                  <a:pt x="28688" y="7772"/>
                </a:cubicBezTo>
                <a:lnTo>
                  <a:pt x="28688" y="9766"/>
                </a:lnTo>
                <a:cubicBezTo>
                  <a:pt x="28892" y="10426"/>
                  <a:pt x="29311" y="11061"/>
                  <a:pt x="29730" y="11633"/>
                </a:cubicBezTo>
                <a:lnTo>
                  <a:pt x="29730" y="14655"/>
                </a:lnTo>
                <a:cubicBezTo>
                  <a:pt x="29933" y="15036"/>
                  <a:pt x="30149" y="15303"/>
                  <a:pt x="30568" y="15595"/>
                </a:cubicBezTo>
                <a:lnTo>
                  <a:pt x="30568" y="18580"/>
                </a:lnTo>
                <a:cubicBezTo>
                  <a:pt x="30771" y="18973"/>
                  <a:pt x="31191" y="19240"/>
                  <a:pt x="31610" y="19532"/>
                </a:cubicBezTo>
                <a:lnTo>
                  <a:pt x="31610" y="22529"/>
                </a:lnTo>
                <a:cubicBezTo>
                  <a:pt x="31825" y="22809"/>
                  <a:pt x="32244" y="23088"/>
                  <a:pt x="32664" y="23367"/>
                </a:cubicBezTo>
                <a:lnTo>
                  <a:pt x="32664" y="30213"/>
                </a:lnTo>
                <a:cubicBezTo>
                  <a:pt x="32867" y="30886"/>
                  <a:pt x="33083" y="31546"/>
                  <a:pt x="33502" y="32194"/>
                </a:cubicBezTo>
                <a:lnTo>
                  <a:pt x="33502" y="41973"/>
                </a:lnTo>
                <a:cubicBezTo>
                  <a:pt x="33705" y="42621"/>
                  <a:pt x="34137" y="43268"/>
                  <a:pt x="34543" y="43942"/>
                </a:cubicBezTo>
                <a:cubicBezTo>
                  <a:pt x="34543" y="48260"/>
                  <a:pt x="34137" y="52463"/>
                  <a:pt x="34137" y="56692"/>
                </a:cubicBezTo>
                <a:cubicBezTo>
                  <a:pt x="33705" y="58013"/>
                  <a:pt x="33286" y="59334"/>
                  <a:pt x="33083" y="60642"/>
                </a:cubicBezTo>
                <a:lnTo>
                  <a:pt x="33083" y="73317"/>
                </a:lnTo>
                <a:cubicBezTo>
                  <a:pt x="32664" y="74345"/>
                  <a:pt x="32448" y="75285"/>
                  <a:pt x="32244" y="76225"/>
                </a:cubicBezTo>
                <a:lnTo>
                  <a:pt x="32244" y="83083"/>
                </a:lnTo>
                <a:cubicBezTo>
                  <a:pt x="31825" y="84404"/>
                  <a:pt x="31406" y="85712"/>
                  <a:pt x="31191" y="86918"/>
                </a:cubicBezTo>
                <a:lnTo>
                  <a:pt x="31191" y="89941"/>
                </a:lnTo>
                <a:cubicBezTo>
                  <a:pt x="30771" y="90970"/>
                  <a:pt x="30352" y="91922"/>
                  <a:pt x="30149" y="92849"/>
                </a:cubicBezTo>
                <a:lnTo>
                  <a:pt x="30149" y="98666"/>
                </a:lnTo>
                <a:cubicBezTo>
                  <a:pt x="29730" y="99606"/>
                  <a:pt x="29514" y="100545"/>
                  <a:pt x="29311" y="101485"/>
                </a:cubicBezTo>
                <a:lnTo>
                  <a:pt x="29311" y="104495"/>
                </a:lnTo>
                <a:cubicBezTo>
                  <a:pt x="28892" y="105536"/>
                  <a:pt x="28473" y="106451"/>
                  <a:pt x="28269" y="107403"/>
                </a:cubicBezTo>
                <a:lnTo>
                  <a:pt x="28269" y="110401"/>
                </a:lnTo>
                <a:cubicBezTo>
                  <a:pt x="27851" y="111429"/>
                  <a:pt x="27635" y="112382"/>
                  <a:pt x="27419" y="113499"/>
                </a:cubicBezTo>
                <a:cubicBezTo>
                  <a:pt x="27012" y="114541"/>
                  <a:pt x="26580" y="115481"/>
                  <a:pt x="26377" y="116433"/>
                </a:cubicBezTo>
                <a:lnTo>
                  <a:pt x="26377" y="119405"/>
                </a:lnTo>
                <a:cubicBezTo>
                  <a:pt x="25958" y="120357"/>
                  <a:pt x="25539" y="121285"/>
                  <a:pt x="25336" y="122212"/>
                </a:cubicBezTo>
                <a:lnTo>
                  <a:pt x="25336" y="125247"/>
                </a:lnTo>
                <a:cubicBezTo>
                  <a:pt x="24917" y="126288"/>
                  <a:pt x="24498" y="127203"/>
                  <a:pt x="24282" y="128155"/>
                </a:cubicBezTo>
                <a:cubicBezTo>
                  <a:pt x="23863" y="129184"/>
                  <a:pt x="23659" y="130124"/>
                  <a:pt x="23443" y="131064"/>
                </a:cubicBezTo>
                <a:lnTo>
                  <a:pt x="23443" y="134061"/>
                </a:lnTo>
                <a:cubicBezTo>
                  <a:pt x="23024" y="135090"/>
                  <a:pt x="22605" y="136017"/>
                  <a:pt x="22415" y="136969"/>
                </a:cubicBezTo>
                <a:cubicBezTo>
                  <a:pt x="21983" y="138303"/>
                  <a:pt x="21564" y="139611"/>
                  <a:pt x="21348" y="140817"/>
                </a:cubicBezTo>
                <a:cubicBezTo>
                  <a:pt x="20942" y="141846"/>
                  <a:pt x="20726" y="142798"/>
                  <a:pt x="20510" y="143725"/>
                </a:cubicBezTo>
                <a:lnTo>
                  <a:pt x="20510" y="147688"/>
                </a:lnTo>
                <a:cubicBezTo>
                  <a:pt x="20103" y="148983"/>
                  <a:pt x="19684" y="150317"/>
                  <a:pt x="19468" y="151612"/>
                </a:cubicBezTo>
                <a:cubicBezTo>
                  <a:pt x="19050" y="152908"/>
                  <a:pt x="18643" y="154254"/>
                  <a:pt x="18414" y="155562"/>
                </a:cubicBezTo>
                <a:cubicBezTo>
                  <a:pt x="18008" y="156857"/>
                  <a:pt x="17792" y="158178"/>
                  <a:pt x="17576" y="159410"/>
                </a:cubicBezTo>
                <a:lnTo>
                  <a:pt x="17576" y="163461"/>
                </a:lnTo>
                <a:cubicBezTo>
                  <a:pt x="17170" y="164845"/>
                  <a:pt x="16751" y="166166"/>
                  <a:pt x="16535" y="167487"/>
                </a:cubicBezTo>
                <a:cubicBezTo>
                  <a:pt x="16141" y="168795"/>
                  <a:pt x="15697" y="170116"/>
                  <a:pt x="15506" y="171323"/>
                </a:cubicBezTo>
                <a:cubicBezTo>
                  <a:pt x="15074" y="172656"/>
                  <a:pt x="14858" y="173964"/>
                  <a:pt x="14655" y="175272"/>
                </a:cubicBezTo>
                <a:cubicBezTo>
                  <a:pt x="14236" y="176301"/>
                  <a:pt x="13817" y="177330"/>
                  <a:pt x="13614" y="178269"/>
                </a:cubicBezTo>
                <a:cubicBezTo>
                  <a:pt x="13182" y="179590"/>
                  <a:pt x="12979" y="180911"/>
                  <a:pt x="12775" y="182143"/>
                </a:cubicBezTo>
                <a:cubicBezTo>
                  <a:pt x="12356" y="183159"/>
                  <a:pt x="11937" y="184112"/>
                  <a:pt x="11721" y="185026"/>
                </a:cubicBezTo>
                <a:cubicBezTo>
                  <a:pt x="11302" y="186067"/>
                  <a:pt x="10896" y="187020"/>
                  <a:pt x="10705" y="187947"/>
                </a:cubicBezTo>
                <a:cubicBezTo>
                  <a:pt x="10248" y="188988"/>
                  <a:pt x="9842" y="190042"/>
                  <a:pt x="9626" y="190944"/>
                </a:cubicBezTo>
                <a:cubicBezTo>
                  <a:pt x="9219" y="191998"/>
                  <a:pt x="9004" y="192925"/>
                  <a:pt x="8788" y="193865"/>
                </a:cubicBezTo>
                <a:cubicBezTo>
                  <a:pt x="8369" y="194538"/>
                  <a:pt x="7962" y="195198"/>
                  <a:pt x="7746" y="195821"/>
                </a:cubicBezTo>
                <a:cubicBezTo>
                  <a:pt x="7327" y="196875"/>
                  <a:pt x="6921" y="197891"/>
                  <a:pt x="6692" y="198831"/>
                </a:cubicBezTo>
                <a:cubicBezTo>
                  <a:pt x="6286" y="199491"/>
                  <a:pt x="5854" y="200063"/>
                  <a:pt x="5651" y="200634"/>
                </a:cubicBezTo>
                <a:cubicBezTo>
                  <a:pt x="5232" y="201269"/>
                  <a:pt x="5016" y="201930"/>
                  <a:pt x="4813" y="202615"/>
                </a:cubicBezTo>
                <a:cubicBezTo>
                  <a:pt x="4406" y="203250"/>
                  <a:pt x="3974" y="203911"/>
                  <a:pt x="3771" y="204571"/>
                </a:cubicBezTo>
                <a:cubicBezTo>
                  <a:pt x="3352" y="205041"/>
                  <a:pt x="3136" y="205689"/>
                  <a:pt x="2933" y="206362"/>
                </a:cubicBezTo>
                <a:lnTo>
                  <a:pt x="2933" y="208508"/>
                </a:lnTo>
                <a:cubicBezTo>
                  <a:pt x="2526" y="209181"/>
                  <a:pt x="2095" y="209816"/>
                  <a:pt x="1879" y="210477"/>
                </a:cubicBezTo>
                <a:cubicBezTo>
                  <a:pt x="1473" y="210870"/>
                  <a:pt x="1041" y="211226"/>
                  <a:pt x="863" y="211518"/>
                </a:cubicBezTo>
                <a:lnTo>
                  <a:pt x="863" y="214426"/>
                </a:lnTo>
                <a:cubicBezTo>
                  <a:pt x="418" y="214706"/>
                  <a:pt x="215" y="214972"/>
                  <a:pt x="0" y="215290"/>
                </a:cubicBezTo>
                <a:lnTo>
                  <a:pt x="0" y="218262"/>
                </a:lnTo>
                <a:cubicBezTo>
                  <a:pt x="215" y="218655"/>
                  <a:pt x="418" y="218948"/>
                  <a:pt x="863" y="219227"/>
                </a:cubicBezTo>
                <a:lnTo>
                  <a:pt x="863" y="220243"/>
                </a:lnTo>
                <a:lnTo>
                  <a:pt x="1879" y="220243"/>
                </a:lnTo>
                <a:cubicBezTo>
                  <a:pt x="2095" y="220637"/>
                  <a:pt x="2526" y="220903"/>
                  <a:pt x="2933" y="221196"/>
                </a:cubicBezTo>
                <a:lnTo>
                  <a:pt x="8788" y="221196"/>
                </a:lnTo>
                <a:cubicBezTo>
                  <a:pt x="9004" y="220903"/>
                  <a:pt x="9219" y="220637"/>
                  <a:pt x="9626" y="220243"/>
                </a:cubicBezTo>
                <a:lnTo>
                  <a:pt x="11721" y="220243"/>
                </a:lnTo>
                <a:cubicBezTo>
                  <a:pt x="12356" y="219951"/>
                  <a:pt x="12979" y="219583"/>
                  <a:pt x="13614" y="219227"/>
                </a:cubicBezTo>
                <a:cubicBezTo>
                  <a:pt x="15506" y="217360"/>
                  <a:pt x="17373" y="215455"/>
                  <a:pt x="19468" y="213499"/>
                </a:cubicBezTo>
                <a:cubicBezTo>
                  <a:pt x="19684" y="212826"/>
                  <a:pt x="20103" y="212153"/>
                  <a:pt x="20510" y="211518"/>
                </a:cubicBezTo>
                <a:cubicBezTo>
                  <a:pt x="21145" y="210870"/>
                  <a:pt x="21780" y="210197"/>
                  <a:pt x="22415" y="209537"/>
                </a:cubicBezTo>
                <a:cubicBezTo>
                  <a:pt x="22605" y="208622"/>
                  <a:pt x="23024" y="207378"/>
                  <a:pt x="23443" y="206362"/>
                </a:cubicBezTo>
                <a:cubicBezTo>
                  <a:pt x="24091" y="205422"/>
                  <a:pt x="24701" y="204470"/>
                  <a:pt x="25336" y="203428"/>
                </a:cubicBezTo>
                <a:cubicBezTo>
                  <a:pt x="25539" y="202501"/>
                  <a:pt x="25958" y="201663"/>
                  <a:pt x="26377" y="200634"/>
                </a:cubicBezTo>
                <a:cubicBezTo>
                  <a:pt x="26580" y="199682"/>
                  <a:pt x="27012" y="198755"/>
                  <a:pt x="27419" y="197726"/>
                </a:cubicBezTo>
                <a:cubicBezTo>
                  <a:pt x="28054" y="196786"/>
                  <a:pt x="28688" y="195821"/>
                  <a:pt x="29311" y="194881"/>
                </a:cubicBezTo>
                <a:cubicBezTo>
                  <a:pt x="29514" y="193586"/>
                  <a:pt x="29730" y="192290"/>
                  <a:pt x="30149" y="190944"/>
                </a:cubicBezTo>
                <a:cubicBezTo>
                  <a:pt x="30352" y="189649"/>
                  <a:pt x="30771" y="188328"/>
                  <a:pt x="31191" y="187020"/>
                </a:cubicBezTo>
                <a:cubicBezTo>
                  <a:pt x="31406" y="185686"/>
                  <a:pt x="31825" y="184378"/>
                  <a:pt x="32244" y="183083"/>
                </a:cubicBezTo>
                <a:cubicBezTo>
                  <a:pt x="32448" y="181470"/>
                  <a:pt x="32664" y="179895"/>
                  <a:pt x="33083" y="178269"/>
                </a:cubicBezTo>
                <a:cubicBezTo>
                  <a:pt x="33705" y="176974"/>
                  <a:pt x="34340" y="175653"/>
                  <a:pt x="35178" y="174345"/>
                </a:cubicBezTo>
                <a:cubicBezTo>
                  <a:pt x="35381" y="172732"/>
                  <a:pt x="35801" y="171145"/>
                  <a:pt x="36220" y="169456"/>
                </a:cubicBezTo>
                <a:cubicBezTo>
                  <a:pt x="36423" y="167487"/>
                  <a:pt x="36639" y="165531"/>
                  <a:pt x="37058" y="163360"/>
                </a:cubicBezTo>
                <a:cubicBezTo>
                  <a:pt x="37274" y="161772"/>
                  <a:pt x="37680" y="160083"/>
                  <a:pt x="38112" y="158369"/>
                </a:cubicBezTo>
                <a:cubicBezTo>
                  <a:pt x="38315" y="156489"/>
                  <a:pt x="38518" y="154635"/>
                  <a:pt x="38937" y="152654"/>
                </a:cubicBezTo>
                <a:cubicBezTo>
                  <a:pt x="39153" y="150672"/>
                  <a:pt x="39585" y="148704"/>
                  <a:pt x="39992" y="146723"/>
                </a:cubicBezTo>
                <a:cubicBezTo>
                  <a:pt x="40195" y="144767"/>
                  <a:pt x="40614" y="142798"/>
                  <a:pt x="41033" y="140817"/>
                </a:cubicBezTo>
                <a:cubicBezTo>
                  <a:pt x="41668" y="138950"/>
                  <a:pt x="42290" y="136969"/>
                  <a:pt x="42913" y="135013"/>
                </a:cubicBezTo>
                <a:cubicBezTo>
                  <a:pt x="43129" y="132753"/>
                  <a:pt x="43548" y="130479"/>
                  <a:pt x="43979" y="128155"/>
                </a:cubicBezTo>
                <a:cubicBezTo>
                  <a:pt x="44170" y="125907"/>
                  <a:pt x="44386" y="123634"/>
                  <a:pt x="44805" y="121285"/>
                </a:cubicBezTo>
                <a:cubicBezTo>
                  <a:pt x="45021" y="119037"/>
                  <a:pt x="45427" y="116776"/>
                  <a:pt x="45846" y="114439"/>
                </a:cubicBezTo>
                <a:cubicBezTo>
                  <a:pt x="46062" y="111721"/>
                  <a:pt x="46481" y="109080"/>
                  <a:pt x="46901" y="106451"/>
                </a:cubicBezTo>
                <a:lnTo>
                  <a:pt x="46901" y="104495"/>
                </a:lnTo>
                <a:cubicBezTo>
                  <a:pt x="47104" y="103822"/>
                  <a:pt x="47319" y="103162"/>
                  <a:pt x="47738" y="102514"/>
                </a:cubicBezTo>
                <a:lnTo>
                  <a:pt x="47738" y="95770"/>
                </a:lnTo>
                <a:cubicBezTo>
                  <a:pt x="47942" y="95097"/>
                  <a:pt x="48361" y="94437"/>
                  <a:pt x="48780" y="93878"/>
                </a:cubicBezTo>
                <a:lnTo>
                  <a:pt x="48780" y="70307"/>
                </a:lnTo>
                <a:cubicBezTo>
                  <a:pt x="48361" y="70027"/>
                  <a:pt x="47942" y="69761"/>
                  <a:pt x="47738" y="69367"/>
                </a:cubicBezTo>
                <a:lnTo>
                  <a:pt x="47738" y="61506"/>
                </a:lnTo>
                <a:cubicBezTo>
                  <a:pt x="47319" y="61214"/>
                  <a:pt x="47104" y="60934"/>
                  <a:pt x="46901" y="60642"/>
                </a:cubicBezTo>
                <a:lnTo>
                  <a:pt x="46901" y="56692"/>
                </a:lnTo>
                <a:cubicBezTo>
                  <a:pt x="46481" y="56057"/>
                  <a:pt x="46062" y="55397"/>
                  <a:pt x="45846" y="54711"/>
                </a:cubicBezTo>
                <a:lnTo>
                  <a:pt x="45846" y="53784"/>
                </a:lnTo>
                <a:cubicBezTo>
                  <a:pt x="45427" y="53136"/>
                  <a:pt x="45021" y="52463"/>
                  <a:pt x="44805" y="51828"/>
                </a:cubicBezTo>
                <a:lnTo>
                  <a:pt x="44805" y="49834"/>
                </a:lnTo>
                <a:cubicBezTo>
                  <a:pt x="44386" y="48907"/>
                  <a:pt x="44170" y="47879"/>
                  <a:pt x="43979" y="46850"/>
                </a:cubicBezTo>
                <a:cubicBezTo>
                  <a:pt x="43548" y="45897"/>
                  <a:pt x="43129" y="44958"/>
                  <a:pt x="42913" y="43942"/>
                </a:cubicBezTo>
                <a:cubicBezTo>
                  <a:pt x="42506" y="43002"/>
                  <a:pt x="42290" y="41973"/>
                  <a:pt x="42074" y="40932"/>
                </a:cubicBezTo>
                <a:lnTo>
                  <a:pt x="42074" y="38125"/>
                </a:lnTo>
                <a:cubicBezTo>
                  <a:pt x="41668" y="37452"/>
                  <a:pt x="41262" y="36791"/>
                  <a:pt x="41033" y="36131"/>
                </a:cubicBezTo>
                <a:cubicBezTo>
                  <a:pt x="40614" y="35483"/>
                  <a:pt x="40195" y="34848"/>
                  <a:pt x="39992" y="34175"/>
                </a:cubicBezTo>
                <a:lnTo>
                  <a:pt x="39992" y="32194"/>
                </a:lnTo>
                <a:cubicBezTo>
                  <a:pt x="39585" y="31927"/>
                  <a:pt x="39357" y="31648"/>
                  <a:pt x="39357" y="31254"/>
                </a:cubicBezTo>
                <a:lnTo>
                  <a:pt x="39357" y="28244"/>
                </a:lnTo>
                <a:cubicBezTo>
                  <a:pt x="38937" y="27965"/>
                  <a:pt x="38734" y="27686"/>
                  <a:pt x="38518" y="27317"/>
                </a:cubicBezTo>
                <a:lnTo>
                  <a:pt x="38518" y="25336"/>
                </a:lnTo>
                <a:cubicBezTo>
                  <a:pt x="38112" y="25082"/>
                  <a:pt x="37680" y="24777"/>
                  <a:pt x="37477" y="24422"/>
                </a:cubicBezTo>
                <a:lnTo>
                  <a:pt x="37477" y="22529"/>
                </a:lnTo>
                <a:cubicBezTo>
                  <a:pt x="37058" y="22161"/>
                  <a:pt x="36842" y="21780"/>
                  <a:pt x="36639" y="21399"/>
                </a:cubicBezTo>
                <a:lnTo>
                  <a:pt x="36639" y="19532"/>
                </a:lnTo>
                <a:cubicBezTo>
                  <a:pt x="36220" y="19240"/>
                  <a:pt x="35801" y="18973"/>
                  <a:pt x="35585" y="18580"/>
                </a:cubicBezTo>
                <a:lnTo>
                  <a:pt x="35585" y="17538"/>
                </a:lnTo>
                <a:cubicBezTo>
                  <a:pt x="35178" y="17284"/>
                  <a:pt x="34747" y="16979"/>
                  <a:pt x="34543" y="16611"/>
                </a:cubicBezTo>
                <a:lnTo>
                  <a:pt x="34543" y="14655"/>
                </a:lnTo>
                <a:cubicBezTo>
                  <a:pt x="34137" y="14363"/>
                  <a:pt x="33705" y="13982"/>
                  <a:pt x="33502" y="13614"/>
                </a:cubicBezTo>
                <a:lnTo>
                  <a:pt x="33502" y="12662"/>
                </a:lnTo>
                <a:cubicBezTo>
                  <a:pt x="33083" y="12014"/>
                  <a:pt x="32867" y="11353"/>
                  <a:pt x="32664" y="10718"/>
                </a:cubicBezTo>
                <a:cubicBezTo>
                  <a:pt x="32244" y="10020"/>
                  <a:pt x="31825" y="9372"/>
                  <a:pt x="31610" y="8724"/>
                </a:cubicBezTo>
                <a:cubicBezTo>
                  <a:pt x="31191" y="8090"/>
                  <a:pt x="30771" y="7416"/>
                  <a:pt x="30568" y="6756"/>
                </a:cubicBezTo>
                <a:cubicBezTo>
                  <a:pt x="30149" y="6095"/>
                  <a:pt x="29933" y="5448"/>
                  <a:pt x="29730" y="4787"/>
                </a:cubicBezTo>
                <a:cubicBezTo>
                  <a:pt x="29311" y="4152"/>
                  <a:pt x="28892" y="3454"/>
                  <a:pt x="28688" y="2806"/>
                </a:cubicBezTo>
                <a:cubicBezTo>
                  <a:pt x="28269" y="1854"/>
                  <a:pt x="28054" y="952"/>
                  <a:pt x="27851" y="0"/>
                </a:cubicBezTo>
                <a:cubicBezTo>
                  <a:pt x="27419" y="292"/>
                  <a:pt x="27012" y="571"/>
                  <a:pt x="26796" y="850"/>
                </a:cubicBezTo>
                <a:lnTo>
                  <a:pt x="25742" y="850"/>
                </a:lnTo>
                <a:lnTo>
                  <a:pt x="26796" y="85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6" name="TextBox 1"/>
          <p:cNvSpPr txBox="1"/>
          <p:nvPr/>
        </p:nvSpPr>
        <p:spPr>
          <a:xfrm rot="16200000">
            <a:off x="8201608" y="1284125"/>
            <a:ext cx="1474763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4A5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Einzigartiges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4A5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Frischekonzept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906404" y="6422679"/>
            <a:ext cx="237595" cy="154879"/>
          </a:xfrm>
          <a:prstGeom prst="rect">
            <a:avLst/>
          </a:prstGeom>
          <a:noFill/>
        </p:spPr>
        <p:txBody>
          <a:bodyPr wrap="squar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355450" y="6422679"/>
            <a:ext cx="429605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182411" y="2234919"/>
            <a:ext cx="2797504" cy="2923543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 algn="ctr">
              <a:lnSpc>
                <a:spcPts val="10258"/>
              </a:lnSpc>
              <a:tabLst>
                <a:tab pos="173695" algn="l"/>
                <a:tab pos="325679" algn="l"/>
                <a:tab pos="640502" algn="l"/>
              </a:tabLst>
            </a:pPr>
            <a:r>
              <a:rPr lang="en-US" altLang="zh-CN" sz="9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</a:p>
          <a:p>
            <a:pPr algn="ctr">
              <a:lnSpc>
                <a:spcPts val="6667"/>
              </a:lnSpc>
              <a:tabLst>
                <a:tab pos="173695" algn="l"/>
                <a:tab pos="325679" algn="l"/>
                <a:tab pos="640502" algn="l"/>
              </a:tabLst>
            </a:pPr>
            <a:r>
              <a:rPr lang="en-US" altLang="zh-CN" sz="95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</a:t>
            </a:r>
          </a:p>
          <a:p>
            <a:pPr algn="ctr">
              <a:lnSpc>
                <a:spcPts val="855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855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1710"/>
              </a:lnSpc>
              <a:tabLst>
                <a:tab pos="173695" algn="l"/>
                <a:tab pos="325679" algn="l"/>
                <a:tab pos="640502" algn="l"/>
              </a:tabLst>
            </a:pPr>
            <a:r>
              <a:rPr lang="en-US" altLang="zh-CN" sz="1300" kern="0" spc="4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EINZIGARTIGES</a:t>
            </a:r>
          </a:p>
          <a:p>
            <a:pPr algn="ctr">
              <a:lnSpc>
                <a:spcPts val="2222"/>
              </a:lnSpc>
              <a:tabLst>
                <a:tab pos="173695" algn="l"/>
                <a:tab pos="325679" algn="l"/>
                <a:tab pos="640502" algn="l"/>
              </a:tabLst>
            </a:pPr>
            <a:r>
              <a:rPr lang="en-US" altLang="zh-CN" sz="1300" kern="0" spc="47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FRISCHEKONZEPT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838200"/>
            <a:ext cx="762000" cy="2963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35261" y="3162207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4A54A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35261" y="3581400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4A54A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35261" y="4037682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4A54A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35261" y="4496682"/>
            <a:ext cx="61585" cy="61503"/>
          </a:xfrm>
          <a:custGeom>
            <a:avLst/>
            <a:gdLst>
              <a:gd name="connsiteX0" fmla="*/ 36004 w 72009"/>
              <a:gd name="connsiteY0" fmla="*/ 71996 h 71996"/>
              <a:gd name="connsiteX1" fmla="*/ 72009 w 72009"/>
              <a:gd name="connsiteY1" fmla="*/ 36004 h 71996"/>
              <a:gd name="connsiteX2" fmla="*/ 36004 w 72009"/>
              <a:gd name="connsiteY2" fmla="*/ 0 h 71996"/>
              <a:gd name="connsiteX3" fmla="*/ 0 w 72009"/>
              <a:gd name="connsiteY3" fmla="*/ 36004 h 71996"/>
              <a:gd name="connsiteX4" fmla="*/ 36004 w 72009"/>
              <a:gd name="connsiteY4" fmla="*/ 71996 h 7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" h="71996">
                <a:moveTo>
                  <a:pt x="36004" y="71996"/>
                </a:moveTo>
                <a:cubicBezTo>
                  <a:pt x="55892" y="71996"/>
                  <a:pt x="72009" y="55879"/>
                  <a:pt x="72009" y="36004"/>
                </a:cubicBezTo>
                <a:cubicBezTo>
                  <a:pt x="72009" y="16116"/>
                  <a:pt x="55892" y="0"/>
                  <a:pt x="36004" y="0"/>
                </a:cubicBezTo>
                <a:cubicBezTo>
                  <a:pt x="16116" y="0"/>
                  <a:pt x="0" y="16116"/>
                  <a:pt x="0" y="36004"/>
                </a:cubicBezTo>
                <a:cubicBezTo>
                  <a:pt x="0" y="55879"/>
                  <a:pt x="16116" y="71996"/>
                  <a:pt x="36004" y="71996"/>
                </a:cubicBezTo>
              </a:path>
            </a:pathLst>
          </a:custGeom>
          <a:solidFill>
            <a:srgbClr val="4A54A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8163" tIns="39081" rIns="78163" bIns="39081"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 rot="16200000">
            <a:off x="8494598" y="3345458"/>
            <a:ext cx="910506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917266" y="6422679"/>
            <a:ext cx="64120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9965" y="2300014"/>
            <a:ext cx="1400704" cy="231823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1453"/>
              </a:lnSpc>
            </a:pPr>
            <a:r>
              <a:rPr lang="en-US" altLang="zh-CN" sz="1400" kern="0" spc="47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 FRESH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86519" y="846232"/>
            <a:ext cx="4280018" cy="693488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5129"/>
              </a:lnSpc>
            </a:pPr>
            <a:r>
              <a:rPr lang="en-US" altLang="zh-CN" sz="4800" dirty="0">
                <a:solidFill>
                  <a:srgbClr val="4A5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800" dirty="0">
                <a:solidFill>
                  <a:srgbClr val="4A5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Philosophie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10117" y="3047465"/>
            <a:ext cx="2043301" cy="1704940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2137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Frische</a:t>
            </a: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Wirkstoff</a:t>
            </a: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Konsequenz</a:t>
            </a:r>
          </a:p>
          <a:p>
            <a:pPr>
              <a:lnSpc>
                <a:spcPts val="855"/>
              </a:lnSpc>
              <a:spcAft>
                <a:spcPts val="26"/>
              </a:spcAf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735"/>
              </a:lnSpc>
              <a:spcAft>
                <a:spcPts val="26"/>
              </a:spcAft>
              <a:tabLst>
                <a:tab pos="97704" algn="l"/>
              </a:tabLst>
            </a:pP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  <a:r>
              <a:rPr lang="en-US" altLang="zh-CN" sz="1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Ethik</a:t>
            </a:r>
          </a:p>
        </p:txBody>
      </p:sp>
      <p:sp>
        <p:nvSpPr>
          <p:cNvPr id="14" name="TextBox 1"/>
          <p:cNvSpPr txBox="1"/>
          <p:nvPr/>
        </p:nvSpPr>
        <p:spPr>
          <a:xfrm rot="16200000">
            <a:off x="8201608" y="1284125"/>
            <a:ext cx="1474763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940"/>
              </a:lnSpc>
            </a:pPr>
            <a:r>
              <a:rPr lang="en-US" altLang="zh-CN" sz="900" dirty="0">
                <a:solidFill>
                  <a:srgbClr val="4A5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Einzigartiges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4A54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Frischekonzept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355450" y="6422679"/>
            <a:ext cx="429605" cy="154879"/>
          </a:xfrm>
          <a:prstGeom prst="rect">
            <a:avLst/>
          </a:prstGeom>
          <a:noFill/>
        </p:spPr>
        <p:txBody>
          <a:bodyPr wrap="none" lIns="0" tIns="0" rIns="0" bIns="39081" rtlCol="0">
            <a:spAutoFit/>
          </a:bodyPr>
          <a:lstStyle/>
          <a:p>
            <a:pPr>
              <a:lnSpc>
                <a:spcPts val="855"/>
              </a:lnSpc>
            </a:pP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en-US" altLang="zh-CN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9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fresh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0CDF957-802B-40CB-8246-2DC238148A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39720"/>
            <a:ext cx="4558506" cy="45579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78162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78162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701</Words>
  <Application>Microsoft Office PowerPoint</Application>
  <PresentationFormat>Bildschirmpräsentation (4:3)</PresentationFormat>
  <Paragraphs>247</Paragraphs>
  <Slides>21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32" baseType="lpstr">
      <vt:lpstr>Arial</vt:lpstr>
      <vt:lpstr>Calibri</vt:lpstr>
      <vt:lpstr>Helvetica</vt:lpstr>
      <vt:lpstr>Maax</vt:lpstr>
      <vt:lpstr>Maax Medium</vt:lpstr>
      <vt:lpstr>Scriptina</vt:lpstr>
      <vt:lpstr>Symbol</vt:lpstr>
      <vt:lpstr>YogaSans</vt:lpstr>
      <vt:lpstr>Office Theme</vt:lpstr>
      <vt:lpstr>1_Office Theme</vt:lpstr>
      <vt:lpstr>2_Office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</vt:lpstr>
      <vt:lpstr>PowerPoint-Präsentation</vt:lpstr>
      <vt:lpstr>PowerPoint-Präsentation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Stefan Urschler</dc:creator>
  <cp:lastModifiedBy>yessica wolf</cp:lastModifiedBy>
  <cp:revision>175</cp:revision>
  <cp:lastPrinted>2018-06-28T11:26:12Z</cp:lastPrinted>
  <dcterms:created xsi:type="dcterms:W3CDTF">2017-05-10T17:17:04Z</dcterms:created>
  <dcterms:modified xsi:type="dcterms:W3CDTF">2020-04-07T20:01:22Z</dcterms:modified>
</cp:coreProperties>
</file>